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806" r:id="rId8"/>
    <p:sldId id="266" r:id="rId9"/>
    <p:sldId id="320" r:id="rId10"/>
    <p:sldId id="331" r:id="rId11"/>
    <p:sldId id="321" r:id="rId12"/>
    <p:sldId id="324" r:id="rId13"/>
    <p:sldId id="325" r:id="rId14"/>
    <p:sldId id="330" r:id="rId15"/>
    <p:sldId id="323" r:id="rId16"/>
    <p:sldId id="318" r:id="rId17"/>
    <p:sldId id="268" r:id="rId18"/>
    <p:sldId id="317" r:id="rId19"/>
    <p:sldId id="287" r:id="rId20"/>
    <p:sldId id="328" r:id="rId21"/>
    <p:sldId id="329" r:id="rId22"/>
    <p:sldId id="32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83154A-CBF7-9D44-B43D-6B07BE484C62}">
          <p14:sldIdLst>
            <p14:sldId id="256"/>
            <p14:sldId id="257"/>
            <p14:sldId id="806"/>
            <p14:sldId id="266"/>
            <p14:sldId id="320"/>
          </p14:sldIdLst>
        </p14:section>
        <p14:section name="Summary Section" id="{1068F83D-D29F-A442-8858-C40C82D33104}">
          <p14:sldIdLst>
            <p14:sldId id="331"/>
          </p14:sldIdLst>
        </p14:section>
        <p14:section name="¿Para qué?" id="{18740F86-7E6A-4347-97A4-89E28DF86079}">
          <p14:sldIdLst>
            <p14:sldId id="321"/>
            <p14:sldId id="324"/>
            <p14:sldId id="325"/>
            <p14:sldId id="330"/>
          </p14:sldIdLst>
        </p14:section>
        <p14:section name="¿Quién es la persona versionando? " id="{E139E96C-B734-3D49-8E6E-12C26C87A5BC}">
          <p14:sldIdLst>
            <p14:sldId id="323"/>
          </p14:sldIdLst>
        </p14:section>
        <p14:section name="¿Contexto y circunstancias de la VV?" id="{5F35CC85-B4CE-9C46-BBE8-1BB11D25EA41}">
          <p14:sldIdLst>
            <p14:sldId id="318"/>
            <p14:sldId id="268"/>
            <p14:sldId id="317"/>
            <p14:sldId id="287"/>
            <p14:sldId id="328"/>
            <p14:sldId id="329"/>
          </p14:sldIdLst>
        </p14:section>
        <p14:section name="¿Cómo?" id="{2018EB57-D90B-F44C-A54E-E37AA7ED06D4}">
          <p14:sldIdLst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78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40754-7F4D-4C19-94B9-135316C9A6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0A3E21-51FD-40F2-BE90-E9B8242CF7D4}">
      <dgm:prSet/>
      <dgm:spPr/>
      <dgm:t>
        <a:bodyPr/>
        <a:lstStyle/>
        <a:p>
          <a:r>
            <a:rPr lang="es-ES_tradnl" dirty="0"/>
            <a:t>¿Quién?</a:t>
          </a:r>
          <a:endParaRPr lang="en-US" dirty="0"/>
        </a:p>
      </dgm:t>
    </dgm:pt>
    <dgm:pt modelId="{59F2AC44-C662-44DB-A579-B546B5F4BA51}" type="parTrans" cxnId="{F4A10151-4D43-49AB-B35D-64C0183DFAA2}">
      <dgm:prSet/>
      <dgm:spPr/>
      <dgm:t>
        <a:bodyPr/>
        <a:lstStyle/>
        <a:p>
          <a:endParaRPr lang="en-US"/>
        </a:p>
      </dgm:t>
    </dgm:pt>
    <dgm:pt modelId="{5BC8C940-4A8F-4CAC-896C-F95DB06E55A9}" type="sibTrans" cxnId="{F4A10151-4D43-49AB-B35D-64C0183DFAA2}">
      <dgm:prSet/>
      <dgm:spPr/>
      <dgm:t>
        <a:bodyPr/>
        <a:lstStyle/>
        <a:p>
          <a:endParaRPr lang="en-US"/>
        </a:p>
      </dgm:t>
    </dgm:pt>
    <dgm:pt modelId="{E095AE95-0376-46D2-9236-799B1AA929A7}">
      <dgm:prSet/>
      <dgm:spPr/>
      <dgm:t>
        <a:bodyPr/>
        <a:lstStyle/>
        <a:p>
          <a:r>
            <a:rPr lang="es-ES_tradnl"/>
            <a:t>¿Circunstancias y contexto? </a:t>
          </a:r>
          <a:endParaRPr lang="en-US"/>
        </a:p>
      </dgm:t>
    </dgm:pt>
    <dgm:pt modelId="{4471551A-F673-4557-9092-8EB7A870E55D}" type="parTrans" cxnId="{5542D49D-2853-4ED8-A9C9-B6295F4E330D}">
      <dgm:prSet/>
      <dgm:spPr/>
      <dgm:t>
        <a:bodyPr/>
        <a:lstStyle/>
        <a:p>
          <a:endParaRPr lang="en-US"/>
        </a:p>
      </dgm:t>
    </dgm:pt>
    <dgm:pt modelId="{05686495-3453-45A5-9EB2-4240C1E1CF21}" type="sibTrans" cxnId="{5542D49D-2853-4ED8-A9C9-B6295F4E330D}">
      <dgm:prSet/>
      <dgm:spPr/>
      <dgm:t>
        <a:bodyPr/>
        <a:lstStyle/>
        <a:p>
          <a:endParaRPr lang="en-US"/>
        </a:p>
      </dgm:t>
    </dgm:pt>
    <dgm:pt modelId="{BC3559ED-C5C7-4B47-9DEC-B477D3556F40}">
      <dgm:prSet/>
      <dgm:spPr/>
      <dgm:t>
        <a:bodyPr/>
        <a:lstStyle/>
        <a:p>
          <a:r>
            <a:rPr lang="es-ES_tradnl"/>
            <a:t>¿Cómo?</a:t>
          </a:r>
          <a:endParaRPr lang="en-US"/>
        </a:p>
      </dgm:t>
    </dgm:pt>
    <dgm:pt modelId="{A5BBAF43-B5DE-4632-98D2-8B63E0685B0B}" type="parTrans" cxnId="{9427EFB7-F143-438B-9996-EFB10A2F69E3}">
      <dgm:prSet/>
      <dgm:spPr/>
      <dgm:t>
        <a:bodyPr/>
        <a:lstStyle/>
        <a:p>
          <a:endParaRPr lang="en-US"/>
        </a:p>
      </dgm:t>
    </dgm:pt>
    <dgm:pt modelId="{B59E1DBB-0FE7-468D-90D9-79F67A9DAE24}" type="sibTrans" cxnId="{9427EFB7-F143-438B-9996-EFB10A2F69E3}">
      <dgm:prSet/>
      <dgm:spPr/>
      <dgm:t>
        <a:bodyPr/>
        <a:lstStyle/>
        <a:p>
          <a:endParaRPr lang="en-US"/>
        </a:p>
      </dgm:t>
    </dgm:pt>
    <dgm:pt modelId="{F392D1DC-937C-E049-91C2-872498EA9D42}">
      <dgm:prSet/>
      <dgm:spPr/>
      <dgm:t>
        <a:bodyPr/>
        <a:lstStyle/>
        <a:p>
          <a:r>
            <a:rPr lang="en-US" dirty="0"/>
            <a:t>¿Para </a:t>
          </a:r>
          <a:r>
            <a:rPr lang="en-US" dirty="0" err="1"/>
            <a:t>qué</a:t>
          </a:r>
          <a:r>
            <a:rPr lang="en-US" dirty="0"/>
            <a:t>?</a:t>
          </a:r>
        </a:p>
      </dgm:t>
    </dgm:pt>
    <dgm:pt modelId="{4CDCA838-70FC-8C44-9C31-69B27A86993D}" type="parTrans" cxnId="{11CEA227-82CF-2442-850F-8E3B87E0546B}">
      <dgm:prSet/>
      <dgm:spPr/>
      <dgm:t>
        <a:bodyPr/>
        <a:lstStyle/>
        <a:p>
          <a:endParaRPr lang="en-US"/>
        </a:p>
      </dgm:t>
    </dgm:pt>
    <dgm:pt modelId="{BE6D0C95-D68E-3B41-9A39-58491BBDB7C7}" type="sibTrans" cxnId="{11CEA227-82CF-2442-850F-8E3B87E0546B}">
      <dgm:prSet/>
      <dgm:spPr/>
      <dgm:t>
        <a:bodyPr/>
        <a:lstStyle/>
        <a:p>
          <a:endParaRPr lang="en-US"/>
        </a:p>
      </dgm:t>
    </dgm:pt>
    <dgm:pt modelId="{BCB8DCA5-3B02-B54C-BF62-95D3185562C4}">
      <dgm:prSet/>
      <dgm:spPr/>
      <dgm:t>
        <a:bodyPr/>
        <a:lstStyle/>
        <a:p>
          <a:r>
            <a:rPr lang="en-US" dirty="0"/>
            <a:t>¿</a:t>
          </a:r>
          <a:r>
            <a:rPr lang="en-US" dirty="0" err="1"/>
            <a:t>Qué</a:t>
          </a:r>
          <a:r>
            <a:rPr lang="en-US" dirty="0"/>
            <a:t> </a:t>
          </a:r>
          <a:r>
            <a:rPr lang="en-US" dirty="0" err="1"/>
            <a:t>buscamos</a:t>
          </a:r>
          <a:r>
            <a:rPr lang="en-US" dirty="0"/>
            <a:t>? </a:t>
          </a:r>
        </a:p>
      </dgm:t>
    </dgm:pt>
    <dgm:pt modelId="{278AC01A-12DC-0149-8798-F0ECFC81BAE3}" type="parTrans" cxnId="{A2D37B0F-7632-8440-9DE5-F51102B61F59}">
      <dgm:prSet/>
      <dgm:spPr/>
    </dgm:pt>
    <dgm:pt modelId="{D27B753A-EA57-E443-8B46-CEB0855F7529}" type="sibTrans" cxnId="{A2D37B0F-7632-8440-9DE5-F51102B61F59}">
      <dgm:prSet/>
      <dgm:spPr/>
    </dgm:pt>
    <dgm:pt modelId="{D3A2AAA5-A333-4E4E-B6AD-E35AA50F0CAC}">
      <dgm:prSet/>
      <dgm:spPr/>
      <dgm:t>
        <a:bodyPr/>
        <a:lstStyle/>
        <a:p>
          <a:r>
            <a:rPr lang="en-US" dirty="0"/>
            <a:t>¿</a:t>
          </a:r>
          <a:r>
            <a:rPr lang="en-US" dirty="0" err="1"/>
            <a:t>Qué</a:t>
          </a:r>
          <a:r>
            <a:rPr lang="en-US" dirty="0"/>
            <a:t> </a:t>
          </a:r>
          <a:r>
            <a:rPr lang="en-US" dirty="0" err="1"/>
            <a:t>sabemos</a:t>
          </a:r>
          <a:r>
            <a:rPr lang="en-US" dirty="0"/>
            <a:t>?</a:t>
          </a:r>
        </a:p>
      </dgm:t>
    </dgm:pt>
    <dgm:pt modelId="{9E389F53-A3A7-204D-914F-4EBD34BCB698}" type="parTrans" cxnId="{EF945EFD-2679-334E-AC6C-60DACB203B2A}">
      <dgm:prSet/>
      <dgm:spPr/>
    </dgm:pt>
    <dgm:pt modelId="{B5A3F50D-E1B7-F241-962D-4DFA37C1473E}" type="sibTrans" cxnId="{EF945EFD-2679-334E-AC6C-60DACB203B2A}">
      <dgm:prSet/>
      <dgm:spPr/>
    </dgm:pt>
    <dgm:pt modelId="{C9406C99-1A5E-0741-9050-A274D407CEA7}" type="pres">
      <dgm:prSet presAssocID="{7D140754-7F4D-4C19-94B9-135316C9A645}" presName="linear" presStyleCnt="0">
        <dgm:presLayoutVars>
          <dgm:animLvl val="lvl"/>
          <dgm:resizeHandles val="exact"/>
        </dgm:presLayoutVars>
      </dgm:prSet>
      <dgm:spPr/>
    </dgm:pt>
    <dgm:pt modelId="{953745F1-98CB-7845-9806-AC4D301EBB4F}" type="pres">
      <dgm:prSet presAssocID="{F392D1DC-937C-E049-91C2-872498EA9D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E00E8B-EBCC-4140-BA20-1091A6FB21C2}" type="pres">
      <dgm:prSet presAssocID="{F392D1DC-937C-E049-91C2-872498EA9D42}" presName="childText" presStyleLbl="revTx" presStyleIdx="0" presStyleCnt="1">
        <dgm:presLayoutVars>
          <dgm:bulletEnabled val="1"/>
        </dgm:presLayoutVars>
      </dgm:prSet>
      <dgm:spPr/>
    </dgm:pt>
    <dgm:pt modelId="{59649E3D-4399-524F-B897-B3C9B448AC71}" type="pres">
      <dgm:prSet presAssocID="{500A3E21-51FD-40F2-BE90-E9B8242CF7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228E5E-9129-0A40-B214-0B949ED674B2}" type="pres">
      <dgm:prSet presAssocID="{5BC8C940-4A8F-4CAC-896C-F95DB06E55A9}" presName="spacer" presStyleCnt="0"/>
      <dgm:spPr/>
    </dgm:pt>
    <dgm:pt modelId="{E38FCF64-7C70-3D4E-B49A-B10EE48570C0}" type="pres">
      <dgm:prSet presAssocID="{E095AE95-0376-46D2-9236-799B1AA929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271E4DF-2FCD-8342-98DD-A88AA4C10650}" type="pres">
      <dgm:prSet presAssocID="{05686495-3453-45A5-9EB2-4240C1E1CF21}" presName="spacer" presStyleCnt="0"/>
      <dgm:spPr/>
    </dgm:pt>
    <dgm:pt modelId="{CB295B36-0FB5-C845-8570-8BD01566F045}" type="pres">
      <dgm:prSet presAssocID="{BC3559ED-C5C7-4B47-9DEC-B477D3556F4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2D37B0F-7632-8440-9DE5-F51102B61F59}" srcId="{F392D1DC-937C-E049-91C2-872498EA9D42}" destId="{BCB8DCA5-3B02-B54C-BF62-95D3185562C4}" srcOrd="0" destOrd="0" parTransId="{278AC01A-12DC-0149-8798-F0ECFC81BAE3}" sibTransId="{D27B753A-EA57-E443-8B46-CEB0855F7529}"/>
    <dgm:cxn modelId="{11CEA227-82CF-2442-850F-8E3B87E0546B}" srcId="{7D140754-7F4D-4C19-94B9-135316C9A645}" destId="{F392D1DC-937C-E049-91C2-872498EA9D42}" srcOrd="0" destOrd="0" parTransId="{4CDCA838-70FC-8C44-9C31-69B27A86993D}" sibTransId="{BE6D0C95-D68E-3B41-9A39-58491BBDB7C7}"/>
    <dgm:cxn modelId="{DBCE5C34-29FC-BF46-BAE5-D926D1A68FEC}" type="presOf" srcId="{500A3E21-51FD-40F2-BE90-E9B8242CF7D4}" destId="{59649E3D-4399-524F-B897-B3C9B448AC71}" srcOrd="0" destOrd="0" presId="urn:microsoft.com/office/officeart/2005/8/layout/vList2"/>
    <dgm:cxn modelId="{C26F2D5B-85B8-DF4F-A464-49E9C01A0071}" type="presOf" srcId="{7D140754-7F4D-4C19-94B9-135316C9A645}" destId="{C9406C99-1A5E-0741-9050-A274D407CEA7}" srcOrd="0" destOrd="0" presId="urn:microsoft.com/office/officeart/2005/8/layout/vList2"/>
    <dgm:cxn modelId="{798A906A-3C99-1544-9E52-695FA880BE19}" type="presOf" srcId="{E095AE95-0376-46D2-9236-799B1AA929A7}" destId="{E38FCF64-7C70-3D4E-B49A-B10EE48570C0}" srcOrd="0" destOrd="0" presId="urn:microsoft.com/office/officeart/2005/8/layout/vList2"/>
    <dgm:cxn modelId="{90BA024E-5E3F-9847-959B-8D6C97B7D186}" type="presOf" srcId="{F392D1DC-937C-E049-91C2-872498EA9D42}" destId="{953745F1-98CB-7845-9806-AC4D301EBB4F}" srcOrd="0" destOrd="0" presId="urn:microsoft.com/office/officeart/2005/8/layout/vList2"/>
    <dgm:cxn modelId="{9203A04E-47D1-564C-92BF-60D32D9479E4}" type="presOf" srcId="{BCB8DCA5-3B02-B54C-BF62-95D3185562C4}" destId="{5CE00E8B-EBCC-4140-BA20-1091A6FB21C2}" srcOrd="0" destOrd="0" presId="urn:microsoft.com/office/officeart/2005/8/layout/vList2"/>
    <dgm:cxn modelId="{F4A10151-4D43-49AB-B35D-64C0183DFAA2}" srcId="{7D140754-7F4D-4C19-94B9-135316C9A645}" destId="{500A3E21-51FD-40F2-BE90-E9B8242CF7D4}" srcOrd="1" destOrd="0" parTransId="{59F2AC44-C662-44DB-A579-B546B5F4BA51}" sibTransId="{5BC8C940-4A8F-4CAC-896C-F95DB06E55A9}"/>
    <dgm:cxn modelId="{07917E97-69C2-DE4B-B594-3AB41A9E22A4}" type="presOf" srcId="{D3A2AAA5-A333-4E4E-B6AD-E35AA50F0CAC}" destId="{5CE00E8B-EBCC-4140-BA20-1091A6FB21C2}" srcOrd="0" destOrd="1" presId="urn:microsoft.com/office/officeart/2005/8/layout/vList2"/>
    <dgm:cxn modelId="{5542D49D-2853-4ED8-A9C9-B6295F4E330D}" srcId="{7D140754-7F4D-4C19-94B9-135316C9A645}" destId="{E095AE95-0376-46D2-9236-799B1AA929A7}" srcOrd="2" destOrd="0" parTransId="{4471551A-F673-4557-9092-8EB7A870E55D}" sibTransId="{05686495-3453-45A5-9EB2-4240C1E1CF21}"/>
    <dgm:cxn modelId="{9427EFB7-F143-438B-9996-EFB10A2F69E3}" srcId="{7D140754-7F4D-4C19-94B9-135316C9A645}" destId="{BC3559ED-C5C7-4B47-9DEC-B477D3556F40}" srcOrd="3" destOrd="0" parTransId="{A5BBAF43-B5DE-4632-98D2-8B63E0685B0B}" sibTransId="{B59E1DBB-0FE7-468D-90D9-79F67A9DAE24}"/>
    <dgm:cxn modelId="{679121E3-0435-C04C-8B15-9121D2063FFF}" type="presOf" srcId="{BC3559ED-C5C7-4B47-9DEC-B477D3556F40}" destId="{CB295B36-0FB5-C845-8570-8BD01566F045}" srcOrd="0" destOrd="0" presId="urn:microsoft.com/office/officeart/2005/8/layout/vList2"/>
    <dgm:cxn modelId="{EF945EFD-2679-334E-AC6C-60DACB203B2A}" srcId="{F392D1DC-937C-E049-91C2-872498EA9D42}" destId="{D3A2AAA5-A333-4E4E-B6AD-E35AA50F0CAC}" srcOrd="1" destOrd="0" parTransId="{9E389F53-A3A7-204D-914F-4EBD34BCB698}" sibTransId="{B5A3F50D-E1B7-F241-962D-4DFA37C1473E}"/>
    <dgm:cxn modelId="{44222CDB-FB56-284C-B648-B00C412EEFE3}" type="presParOf" srcId="{C9406C99-1A5E-0741-9050-A274D407CEA7}" destId="{953745F1-98CB-7845-9806-AC4D301EBB4F}" srcOrd="0" destOrd="0" presId="urn:microsoft.com/office/officeart/2005/8/layout/vList2"/>
    <dgm:cxn modelId="{F70DB1FF-87F9-1A41-BC1C-D681C0269056}" type="presParOf" srcId="{C9406C99-1A5E-0741-9050-A274D407CEA7}" destId="{5CE00E8B-EBCC-4140-BA20-1091A6FB21C2}" srcOrd="1" destOrd="0" presId="urn:microsoft.com/office/officeart/2005/8/layout/vList2"/>
    <dgm:cxn modelId="{11A5851E-05B4-C740-9DAB-5054D0CC4BCC}" type="presParOf" srcId="{C9406C99-1A5E-0741-9050-A274D407CEA7}" destId="{59649E3D-4399-524F-B897-B3C9B448AC71}" srcOrd="2" destOrd="0" presId="urn:microsoft.com/office/officeart/2005/8/layout/vList2"/>
    <dgm:cxn modelId="{1EE61A74-8885-2141-9512-1DDD40F29300}" type="presParOf" srcId="{C9406C99-1A5E-0741-9050-A274D407CEA7}" destId="{3A228E5E-9129-0A40-B214-0B949ED674B2}" srcOrd="3" destOrd="0" presId="urn:microsoft.com/office/officeart/2005/8/layout/vList2"/>
    <dgm:cxn modelId="{51631D08-4867-D144-927F-D2F4BAFC7DE4}" type="presParOf" srcId="{C9406C99-1A5E-0741-9050-A274D407CEA7}" destId="{E38FCF64-7C70-3D4E-B49A-B10EE48570C0}" srcOrd="4" destOrd="0" presId="urn:microsoft.com/office/officeart/2005/8/layout/vList2"/>
    <dgm:cxn modelId="{20A60978-0E35-6A4D-B1E8-80B595086E06}" type="presParOf" srcId="{C9406C99-1A5E-0741-9050-A274D407CEA7}" destId="{7271E4DF-2FCD-8342-98DD-A88AA4C10650}" srcOrd="5" destOrd="0" presId="urn:microsoft.com/office/officeart/2005/8/layout/vList2"/>
    <dgm:cxn modelId="{19D67C08-0C90-3941-96DE-B4221B69D851}" type="presParOf" srcId="{C9406C99-1A5E-0741-9050-A274D407CEA7}" destId="{CB295B36-0FB5-C845-8570-8BD01566F0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AD60C-7CAC-4093-9AD0-195A808317EF}" type="doc">
      <dgm:prSet loTypeId="urn:microsoft.com/office/officeart/2005/8/layout/matrix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B0BD1-CB3B-4483-A07C-E9B2C4081D49}">
      <dgm:prSet/>
      <dgm:spPr/>
      <dgm:t>
        <a:bodyPr/>
        <a:lstStyle/>
        <a:p>
          <a:r>
            <a:rPr lang="es-ES_tradnl" dirty="0">
              <a:highlight>
                <a:srgbClr val="C0C0C0"/>
              </a:highlight>
            </a:rPr>
            <a:t>Negación</a:t>
          </a:r>
          <a:r>
            <a:rPr lang="es-ES_tradnl" dirty="0"/>
            <a:t> de la VBG, en particular de la VS</a:t>
          </a:r>
          <a:endParaRPr lang="en-US" dirty="0"/>
        </a:p>
      </dgm:t>
    </dgm:pt>
    <dgm:pt modelId="{012AEF1A-37EA-446E-91EF-CF39A4BA3BB2}" type="parTrans" cxnId="{AAA19FC1-AEA4-47F8-92EE-34FA3FE419FE}">
      <dgm:prSet/>
      <dgm:spPr/>
      <dgm:t>
        <a:bodyPr/>
        <a:lstStyle/>
        <a:p>
          <a:endParaRPr lang="en-US"/>
        </a:p>
      </dgm:t>
    </dgm:pt>
    <dgm:pt modelId="{63DBC3AF-7256-40FA-91DF-96A3534B8C83}" type="sibTrans" cxnId="{AAA19FC1-AEA4-47F8-92EE-34FA3FE419FE}">
      <dgm:prSet/>
      <dgm:spPr/>
      <dgm:t>
        <a:bodyPr/>
        <a:lstStyle/>
        <a:p>
          <a:endParaRPr lang="en-US"/>
        </a:p>
      </dgm:t>
    </dgm:pt>
    <dgm:pt modelId="{B1471E82-1267-45B5-8381-C0836DD51784}">
      <dgm:prSet/>
      <dgm:spPr/>
      <dgm:t>
        <a:bodyPr/>
        <a:lstStyle/>
        <a:p>
          <a:r>
            <a:rPr lang="es-ES_tradnl" dirty="0">
              <a:highlight>
                <a:srgbClr val="C0C0C0"/>
              </a:highlight>
            </a:rPr>
            <a:t>Momento</a:t>
          </a:r>
          <a:r>
            <a:rPr lang="es-ES_tradnl" dirty="0"/>
            <a:t> de la versión voluntaria</a:t>
          </a:r>
          <a:endParaRPr lang="en-US" dirty="0"/>
        </a:p>
      </dgm:t>
    </dgm:pt>
    <dgm:pt modelId="{ABC1A9E0-0709-49CE-9676-BC44AFE51B1F}" type="parTrans" cxnId="{3A2A2BB4-8685-4A0B-BECF-ACF6E46A8710}">
      <dgm:prSet/>
      <dgm:spPr/>
      <dgm:t>
        <a:bodyPr/>
        <a:lstStyle/>
        <a:p>
          <a:endParaRPr lang="en-US"/>
        </a:p>
      </dgm:t>
    </dgm:pt>
    <dgm:pt modelId="{594F7F55-2A99-4D71-8037-5AAC3369C5E2}" type="sibTrans" cxnId="{3A2A2BB4-8685-4A0B-BECF-ACF6E46A8710}">
      <dgm:prSet/>
      <dgm:spPr/>
      <dgm:t>
        <a:bodyPr/>
        <a:lstStyle/>
        <a:p>
          <a:endParaRPr lang="en-US"/>
        </a:p>
      </dgm:t>
    </dgm:pt>
    <dgm:pt modelId="{98DC0573-FB1C-4B82-83FF-8A9F9D84F517}">
      <dgm:prSet/>
      <dgm:spPr/>
      <dgm:t>
        <a:bodyPr/>
        <a:lstStyle/>
        <a:p>
          <a:r>
            <a:rPr lang="es-ES_tradnl" dirty="0">
              <a:highlight>
                <a:srgbClr val="C0C0C0"/>
              </a:highlight>
            </a:rPr>
            <a:t>Escenario</a:t>
          </a:r>
          <a:r>
            <a:rPr lang="es-ES_tradnl" dirty="0"/>
            <a:t> de la versión voluntaria</a:t>
          </a:r>
          <a:endParaRPr lang="en-US" dirty="0"/>
        </a:p>
      </dgm:t>
    </dgm:pt>
    <dgm:pt modelId="{1EE6EDCF-7638-475B-86B4-5594AB729455}" type="parTrans" cxnId="{FB8CBD83-350D-4F59-910A-162CE5CDF2FA}">
      <dgm:prSet/>
      <dgm:spPr/>
      <dgm:t>
        <a:bodyPr/>
        <a:lstStyle/>
        <a:p>
          <a:endParaRPr lang="en-US"/>
        </a:p>
      </dgm:t>
    </dgm:pt>
    <dgm:pt modelId="{43B8DFC6-A687-4F5D-BA9D-F1D4DDDABFD1}" type="sibTrans" cxnId="{FB8CBD83-350D-4F59-910A-162CE5CDF2FA}">
      <dgm:prSet/>
      <dgm:spPr/>
      <dgm:t>
        <a:bodyPr/>
        <a:lstStyle/>
        <a:p>
          <a:endParaRPr lang="en-US"/>
        </a:p>
      </dgm:t>
    </dgm:pt>
    <dgm:pt modelId="{7C4158A1-CDB8-46A1-A8A9-B5A2613C6427}">
      <dgm:prSet/>
      <dgm:spPr/>
      <dgm:t>
        <a:bodyPr/>
        <a:lstStyle/>
        <a:p>
          <a:r>
            <a:rPr lang="es-ES_tradnl" dirty="0">
              <a:highlight>
                <a:srgbClr val="C0C0C0"/>
              </a:highlight>
            </a:rPr>
            <a:t>Perfil y preparación </a:t>
          </a:r>
          <a:r>
            <a:rPr lang="es-ES_tradnl" dirty="0"/>
            <a:t>de la persona </a:t>
          </a:r>
          <a:r>
            <a:rPr lang="es-ES_tradnl" dirty="0" err="1"/>
            <a:t>versionante</a:t>
          </a:r>
          <a:r>
            <a:rPr lang="es-ES_tradnl" dirty="0"/>
            <a:t> </a:t>
          </a:r>
          <a:endParaRPr lang="en-US" dirty="0"/>
        </a:p>
      </dgm:t>
    </dgm:pt>
    <dgm:pt modelId="{7382F78E-B355-4D5B-843A-D4E500CC03F5}" type="parTrans" cxnId="{38B6B335-225E-4EC5-87AB-74DAA412F4E4}">
      <dgm:prSet/>
      <dgm:spPr/>
      <dgm:t>
        <a:bodyPr/>
        <a:lstStyle/>
        <a:p>
          <a:endParaRPr lang="en-US"/>
        </a:p>
      </dgm:t>
    </dgm:pt>
    <dgm:pt modelId="{7A196860-AC97-4C0C-8C35-98C0F037D462}" type="sibTrans" cxnId="{38B6B335-225E-4EC5-87AB-74DAA412F4E4}">
      <dgm:prSet/>
      <dgm:spPr/>
      <dgm:t>
        <a:bodyPr/>
        <a:lstStyle/>
        <a:p>
          <a:endParaRPr lang="en-US"/>
        </a:p>
      </dgm:t>
    </dgm:pt>
    <dgm:pt modelId="{D58F820B-CB53-724F-83E0-75619C78C227}" type="pres">
      <dgm:prSet presAssocID="{CFDAD60C-7CAC-4093-9AD0-195A808317EF}" presName="matrix" presStyleCnt="0">
        <dgm:presLayoutVars>
          <dgm:chMax val="1"/>
          <dgm:dir/>
          <dgm:resizeHandles val="exact"/>
        </dgm:presLayoutVars>
      </dgm:prSet>
      <dgm:spPr/>
    </dgm:pt>
    <dgm:pt modelId="{04D02D16-6046-7D46-867E-61CA515A6C14}" type="pres">
      <dgm:prSet presAssocID="{CFDAD60C-7CAC-4093-9AD0-195A808317EF}" presName="axisShape" presStyleLbl="bgShp" presStyleIdx="0" presStyleCnt="1"/>
      <dgm:spPr/>
    </dgm:pt>
    <dgm:pt modelId="{E9991BE3-AD45-B347-B9CE-8FAA8F0610DA}" type="pres">
      <dgm:prSet presAssocID="{CFDAD60C-7CAC-4093-9AD0-195A808317E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0D1845-B9DF-B44E-BBFF-7C0057647647}" type="pres">
      <dgm:prSet presAssocID="{CFDAD60C-7CAC-4093-9AD0-195A808317E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71CA11F-40AA-1049-8F35-5A5B2E055801}" type="pres">
      <dgm:prSet presAssocID="{CFDAD60C-7CAC-4093-9AD0-195A808317E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84F2701-E144-9043-ADC3-8FA9E4C3F218}" type="pres">
      <dgm:prSet presAssocID="{CFDAD60C-7CAC-4093-9AD0-195A808317E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FA6304-700E-2344-9FE1-329B55CDB406}" type="presOf" srcId="{98DC0573-FB1C-4B82-83FF-8A9F9D84F517}" destId="{C71CA11F-40AA-1049-8F35-5A5B2E055801}" srcOrd="0" destOrd="0" presId="urn:microsoft.com/office/officeart/2005/8/layout/matrix2"/>
    <dgm:cxn modelId="{38B6B335-225E-4EC5-87AB-74DAA412F4E4}" srcId="{CFDAD60C-7CAC-4093-9AD0-195A808317EF}" destId="{7C4158A1-CDB8-46A1-A8A9-B5A2613C6427}" srcOrd="3" destOrd="0" parTransId="{7382F78E-B355-4D5B-843A-D4E500CC03F5}" sibTransId="{7A196860-AC97-4C0C-8C35-98C0F037D462}"/>
    <dgm:cxn modelId="{416E8862-87EA-CD48-844C-8D55973B66F7}" type="presOf" srcId="{6E7B0BD1-CB3B-4483-A07C-E9B2C4081D49}" destId="{E9991BE3-AD45-B347-B9CE-8FAA8F0610DA}" srcOrd="0" destOrd="0" presId="urn:microsoft.com/office/officeart/2005/8/layout/matrix2"/>
    <dgm:cxn modelId="{FB8CBD83-350D-4F59-910A-162CE5CDF2FA}" srcId="{CFDAD60C-7CAC-4093-9AD0-195A808317EF}" destId="{98DC0573-FB1C-4B82-83FF-8A9F9D84F517}" srcOrd="2" destOrd="0" parTransId="{1EE6EDCF-7638-475B-86B4-5594AB729455}" sibTransId="{43B8DFC6-A687-4F5D-BA9D-F1D4DDDABFD1}"/>
    <dgm:cxn modelId="{3A2A2BB4-8685-4A0B-BECF-ACF6E46A8710}" srcId="{CFDAD60C-7CAC-4093-9AD0-195A808317EF}" destId="{B1471E82-1267-45B5-8381-C0836DD51784}" srcOrd="1" destOrd="0" parTransId="{ABC1A9E0-0709-49CE-9676-BC44AFE51B1F}" sibTransId="{594F7F55-2A99-4D71-8037-5AAC3369C5E2}"/>
    <dgm:cxn modelId="{AAA19FC1-AEA4-47F8-92EE-34FA3FE419FE}" srcId="{CFDAD60C-7CAC-4093-9AD0-195A808317EF}" destId="{6E7B0BD1-CB3B-4483-A07C-E9B2C4081D49}" srcOrd="0" destOrd="0" parTransId="{012AEF1A-37EA-446E-91EF-CF39A4BA3BB2}" sibTransId="{63DBC3AF-7256-40FA-91DF-96A3534B8C83}"/>
    <dgm:cxn modelId="{554933C8-CD10-B344-A88F-E7564E99C7C4}" type="presOf" srcId="{7C4158A1-CDB8-46A1-A8A9-B5A2613C6427}" destId="{F84F2701-E144-9043-ADC3-8FA9E4C3F218}" srcOrd="0" destOrd="0" presId="urn:microsoft.com/office/officeart/2005/8/layout/matrix2"/>
    <dgm:cxn modelId="{DC4497CD-7316-434A-8BA4-F885B55DB06C}" type="presOf" srcId="{B1471E82-1267-45B5-8381-C0836DD51784}" destId="{080D1845-B9DF-B44E-BBFF-7C0057647647}" srcOrd="0" destOrd="0" presId="urn:microsoft.com/office/officeart/2005/8/layout/matrix2"/>
    <dgm:cxn modelId="{5E687EFA-000F-2F4E-8CE3-27C1950C32F7}" type="presOf" srcId="{CFDAD60C-7CAC-4093-9AD0-195A808317EF}" destId="{D58F820B-CB53-724F-83E0-75619C78C227}" srcOrd="0" destOrd="0" presId="urn:microsoft.com/office/officeart/2005/8/layout/matrix2"/>
    <dgm:cxn modelId="{42F1EE34-851B-8B44-AB9B-4900E419E080}" type="presParOf" srcId="{D58F820B-CB53-724F-83E0-75619C78C227}" destId="{04D02D16-6046-7D46-867E-61CA515A6C14}" srcOrd="0" destOrd="0" presId="urn:microsoft.com/office/officeart/2005/8/layout/matrix2"/>
    <dgm:cxn modelId="{557EFD46-148D-CA4E-B11E-D8E92930D3D6}" type="presParOf" srcId="{D58F820B-CB53-724F-83E0-75619C78C227}" destId="{E9991BE3-AD45-B347-B9CE-8FAA8F0610DA}" srcOrd="1" destOrd="0" presId="urn:microsoft.com/office/officeart/2005/8/layout/matrix2"/>
    <dgm:cxn modelId="{D1DE7DE7-C8BF-FC42-9047-48479AD14655}" type="presParOf" srcId="{D58F820B-CB53-724F-83E0-75619C78C227}" destId="{080D1845-B9DF-B44E-BBFF-7C0057647647}" srcOrd="2" destOrd="0" presId="urn:microsoft.com/office/officeart/2005/8/layout/matrix2"/>
    <dgm:cxn modelId="{ABC8B45C-1893-444E-BC67-DCDD1EEFEFA9}" type="presParOf" srcId="{D58F820B-CB53-724F-83E0-75619C78C227}" destId="{C71CA11F-40AA-1049-8F35-5A5B2E055801}" srcOrd="3" destOrd="0" presId="urn:microsoft.com/office/officeart/2005/8/layout/matrix2"/>
    <dgm:cxn modelId="{1B7FC528-45AA-314E-8FAE-BCDDDFD955AC}" type="presParOf" srcId="{D58F820B-CB53-724F-83E0-75619C78C227}" destId="{F84F2701-E144-9043-ADC3-8FA9E4C3F21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E7F01-4E87-4004-AE60-8B122156BFE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5E8DB2-6B7F-45BA-B423-AE5F5CB40D30}">
      <dgm:prSet/>
      <dgm:spPr/>
      <dgm:t>
        <a:bodyPr/>
        <a:lstStyle/>
        <a:p>
          <a:r>
            <a:rPr lang="es-ES_tradnl" b="1" noProof="0" dirty="0"/>
            <a:t>Negación literal : </a:t>
          </a:r>
          <a:r>
            <a:rPr lang="es-ES_tradnl" noProof="0" dirty="0"/>
            <a:t>negación de los hechos</a:t>
          </a:r>
        </a:p>
      </dgm:t>
    </dgm:pt>
    <dgm:pt modelId="{52252E6C-95AC-4768-9002-4BBFC483E7DA}" type="parTrans" cxnId="{B8012F57-40BB-4412-B39F-B33B4D2A2B08}">
      <dgm:prSet/>
      <dgm:spPr/>
      <dgm:t>
        <a:bodyPr/>
        <a:lstStyle/>
        <a:p>
          <a:endParaRPr lang="en-US"/>
        </a:p>
      </dgm:t>
    </dgm:pt>
    <dgm:pt modelId="{92065CE5-D20E-49F7-9059-CC8783532870}" type="sibTrans" cxnId="{B8012F57-40BB-4412-B39F-B33B4D2A2B08}">
      <dgm:prSet/>
      <dgm:spPr/>
      <dgm:t>
        <a:bodyPr/>
        <a:lstStyle/>
        <a:p>
          <a:endParaRPr lang="en-US"/>
        </a:p>
      </dgm:t>
    </dgm:pt>
    <dgm:pt modelId="{D9E114A8-3603-4180-98D7-2F997B57A501}">
      <dgm:prSet/>
      <dgm:spPr/>
      <dgm:t>
        <a:bodyPr/>
        <a:lstStyle/>
        <a:p>
          <a:r>
            <a:rPr lang="es-ES_tradnl" b="1" noProof="0" dirty="0"/>
            <a:t>Negación interpretativa :  </a:t>
          </a:r>
          <a:r>
            <a:rPr lang="es-ES_tradnl" noProof="0" dirty="0"/>
            <a:t>diferente interpretación a los hechos</a:t>
          </a:r>
        </a:p>
      </dgm:t>
    </dgm:pt>
    <dgm:pt modelId="{89908019-5329-4C7D-A212-82BB20989B80}" type="parTrans" cxnId="{F8817D76-6D98-46ED-80FA-BEEBF8BB95F5}">
      <dgm:prSet/>
      <dgm:spPr/>
      <dgm:t>
        <a:bodyPr/>
        <a:lstStyle/>
        <a:p>
          <a:endParaRPr lang="en-US"/>
        </a:p>
      </dgm:t>
    </dgm:pt>
    <dgm:pt modelId="{2E2FD462-0C4E-4282-BA40-A99B96EF6D80}" type="sibTrans" cxnId="{F8817D76-6D98-46ED-80FA-BEEBF8BB95F5}">
      <dgm:prSet/>
      <dgm:spPr/>
      <dgm:t>
        <a:bodyPr/>
        <a:lstStyle/>
        <a:p>
          <a:endParaRPr lang="en-US"/>
        </a:p>
      </dgm:t>
    </dgm:pt>
    <dgm:pt modelId="{4A3E7DC3-AF86-43EB-BF09-6F2F49BDDED4}">
      <dgm:prSet/>
      <dgm:spPr/>
      <dgm:t>
        <a:bodyPr/>
        <a:lstStyle/>
        <a:p>
          <a:r>
            <a:rPr lang="es-ES_tradnl" b="1" noProof="0" dirty="0"/>
            <a:t>Negación implicatoria :  </a:t>
          </a:r>
          <a:r>
            <a:rPr lang="es-ES_tradnl" noProof="0" dirty="0"/>
            <a:t>las implicaciones psicológicas, políticas o morales de los hechos son negadas o minimizadas</a:t>
          </a:r>
        </a:p>
      </dgm:t>
    </dgm:pt>
    <dgm:pt modelId="{BA8B8A22-2870-4673-B08D-2EEA85E06D50}" type="parTrans" cxnId="{D924F2C4-A5C8-4A91-92E7-366A353B4F03}">
      <dgm:prSet/>
      <dgm:spPr/>
      <dgm:t>
        <a:bodyPr/>
        <a:lstStyle/>
        <a:p>
          <a:endParaRPr lang="en-US"/>
        </a:p>
      </dgm:t>
    </dgm:pt>
    <dgm:pt modelId="{D56541BB-2973-4114-A7D8-949FFDBCAA68}" type="sibTrans" cxnId="{D924F2C4-A5C8-4A91-92E7-366A353B4F03}">
      <dgm:prSet/>
      <dgm:spPr/>
      <dgm:t>
        <a:bodyPr/>
        <a:lstStyle/>
        <a:p>
          <a:endParaRPr lang="en-US"/>
        </a:p>
      </dgm:t>
    </dgm:pt>
    <dgm:pt modelId="{A00092C8-B2C5-0444-A036-BF1DB1821705}" type="pres">
      <dgm:prSet presAssocID="{05AE7F01-4E87-4004-AE60-8B122156BFEC}" presName="diagram" presStyleCnt="0">
        <dgm:presLayoutVars>
          <dgm:dir/>
          <dgm:resizeHandles val="exact"/>
        </dgm:presLayoutVars>
      </dgm:prSet>
      <dgm:spPr/>
    </dgm:pt>
    <dgm:pt modelId="{5CF37A1E-B7AD-434F-8173-02C5FB899022}" type="pres">
      <dgm:prSet presAssocID="{0B5E8DB2-6B7F-45BA-B423-AE5F5CB40D30}" presName="node" presStyleLbl="node1" presStyleIdx="0" presStyleCnt="3">
        <dgm:presLayoutVars>
          <dgm:bulletEnabled val="1"/>
        </dgm:presLayoutVars>
      </dgm:prSet>
      <dgm:spPr/>
    </dgm:pt>
    <dgm:pt modelId="{46C13C43-481C-6548-86A4-720FF20D0D69}" type="pres">
      <dgm:prSet presAssocID="{92065CE5-D20E-49F7-9059-CC8783532870}" presName="sibTrans" presStyleCnt="0"/>
      <dgm:spPr/>
    </dgm:pt>
    <dgm:pt modelId="{76160D82-CA35-5B44-84F8-FB3AD618DA4A}" type="pres">
      <dgm:prSet presAssocID="{D9E114A8-3603-4180-98D7-2F997B57A501}" presName="node" presStyleLbl="node1" presStyleIdx="1" presStyleCnt="3">
        <dgm:presLayoutVars>
          <dgm:bulletEnabled val="1"/>
        </dgm:presLayoutVars>
      </dgm:prSet>
      <dgm:spPr/>
    </dgm:pt>
    <dgm:pt modelId="{2F07D443-A196-6C46-A273-09C9B0046FFF}" type="pres">
      <dgm:prSet presAssocID="{2E2FD462-0C4E-4282-BA40-A99B96EF6D80}" presName="sibTrans" presStyleCnt="0"/>
      <dgm:spPr/>
    </dgm:pt>
    <dgm:pt modelId="{9E512B85-641D-A845-981B-027087191421}" type="pres">
      <dgm:prSet presAssocID="{4A3E7DC3-AF86-43EB-BF09-6F2F49BDDED4}" presName="node" presStyleLbl="node1" presStyleIdx="2" presStyleCnt="3">
        <dgm:presLayoutVars>
          <dgm:bulletEnabled val="1"/>
        </dgm:presLayoutVars>
      </dgm:prSet>
      <dgm:spPr/>
    </dgm:pt>
  </dgm:ptLst>
  <dgm:cxnLst>
    <dgm:cxn modelId="{0C16A36F-910E-3E40-977E-37B1EDB3A615}" type="presOf" srcId="{D9E114A8-3603-4180-98D7-2F997B57A501}" destId="{76160D82-CA35-5B44-84F8-FB3AD618DA4A}" srcOrd="0" destOrd="0" presId="urn:microsoft.com/office/officeart/2005/8/layout/default"/>
    <dgm:cxn modelId="{F8817D76-6D98-46ED-80FA-BEEBF8BB95F5}" srcId="{05AE7F01-4E87-4004-AE60-8B122156BFEC}" destId="{D9E114A8-3603-4180-98D7-2F997B57A501}" srcOrd="1" destOrd="0" parTransId="{89908019-5329-4C7D-A212-82BB20989B80}" sibTransId="{2E2FD462-0C4E-4282-BA40-A99B96EF6D80}"/>
    <dgm:cxn modelId="{B8012F57-40BB-4412-B39F-B33B4D2A2B08}" srcId="{05AE7F01-4E87-4004-AE60-8B122156BFEC}" destId="{0B5E8DB2-6B7F-45BA-B423-AE5F5CB40D30}" srcOrd="0" destOrd="0" parTransId="{52252E6C-95AC-4768-9002-4BBFC483E7DA}" sibTransId="{92065CE5-D20E-49F7-9059-CC8783532870}"/>
    <dgm:cxn modelId="{D924F2C4-A5C8-4A91-92E7-366A353B4F03}" srcId="{05AE7F01-4E87-4004-AE60-8B122156BFEC}" destId="{4A3E7DC3-AF86-43EB-BF09-6F2F49BDDED4}" srcOrd="2" destOrd="0" parTransId="{BA8B8A22-2870-4673-B08D-2EEA85E06D50}" sibTransId="{D56541BB-2973-4114-A7D8-949FFDBCAA68}"/>
    <dgm:cxn modelId="{730DE8DD-6E12-C144-A16C-DF83B75A9563}" type="presOf" srcId="{4A3E7DC3-AF86-43EB-BF09-6F2F49BDDED4}" destId="{9E512B85-641D-A845-981B-027087191421}" srcOrd="0" destOrd="0" presId="urn:microsoft.com/office/officeart/2005/8/layout/default"/>
    <dgm:cxn modelId="{CF1BFFE3-9197-FB4F-B43E-2A6691BE1741}" type="presOf" srcId="{0B5E8DB2-6B7F-45BA-B423-AE5F5CB40D30}" destId="{5CF37A1E-B7AD-434F-8173-02C5FB899022}" srcOrd="0" destOrd="0" presId="urn:microsoft.com/office/officeart/2005/8/layout/default"/>
    <dgm:cxn modelId="{BC2893F4-5155-F842-A534-4D01E9ADAE10}" type="presOf" srcId="{05AE7F01-4E87-4004-AE60-8B122156BFEC}" destId="{A00092C8-B2C5-0444-A036-BF1DB1821705}" srcOrd="0" destOrd="0" presId="urn:microsoft.com/office/officeart/2005/8/layout/default"/>
    <dgm:cxn modelId="{3CB76EED-1851-AC4D-8194-E380AFF58338}" type="presParOf" srcId="{A00092C8-B2C5-0444-A036-BF1DB1821705}" destId="{5CF37A1E-B7AD-434F-8173-02C5FB899022}" srcOrd="0" destOrd="0" presId="urn:microsoft.com/office/officeart/2005/8/layout/default"/>
    <dgm:cxn modelId="{5EB41F04-1BE2-F044-A2C9-D1F5137AD933}" type="presParOf" srcId="{A00092C8-B2C5-0444-A036-BF1DB1821705}" destId="{46C13C43-481C-6548-86A4-720FF20D0D69}" srcOrd="1" destOrd="0" presId="urn:microsoft.com/office/officeart/2005/8/layout/default"/>
    <dgm:cxn modelId="{2EB08CC9-1E97-A143-933E-AFF05086F8E6}" type="presParOf" srcId="{A00092C8-B2C5-0444-A036-BF1DB1821705}" destId="{76160D82-CA35-5B44-84F8-FB3AD618DA4A}" srcOrd="2" destOrd="0" presId="urn:microsoft.com/office/officeart/2005/8/layout/default"/>
    <dgm:cxn modelId="{CE785892-5F1C-5E4B-9885-BE5499A074A0}" type="presParOf" srcId="{A00092C8-B2C5-0444-A036-BF1DB1821705}" destId="{2F07D443-A196-6C46-A273-09C9B0046FFF}" srcOrd="3" destOrd="0" presId="urn:microsoft.com/office/officeart/2005/8/layout/default"/>
    <dgm:cxn modelId="{2ADE3622-977F-094A-AC6B-05EDE60D36FD}" type="presParOf" srcId="{A00092C8-B2C5-0444-A036-BF1DB1821705}" destId="{9E512B85-641D-A845-981B-0270871914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BA7A7-19F0-884D-B531-FEC7749C7433}" type="doc">
      <dgm:prSet loTypeId="urn:microsoft.com/office/officeart/2005/8/layout/venn2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E7D80B4-C01D-6D48-A8CD-CBF0F4839C26}">
      <dgm:prSet phldrT="[Text]" custT="1"/>
      <dgm:spPr/>
      <dgm:t>
        <a:bodyPr/>
        <a:lstStyle/>
        <a:p>
          <a:r>
            <a:rPr lang="es-ES_tradnl" sz="1000" b="1" noProof="0"/>
            <a:t>MACRO SISTEMA</a:t>
          </a:r>
        </a:p>
        <a:p>
          <a:r>
            <a:rPr lang="es-ES_tradnl" sz="1000" b="1" noProof="0"/>
            <a:t>Sociedad</a:t>
          </a:r>
          <a:endParaRPr lang="es-ES_tradnl" sz="1000" b="1" noProof="0" dirty="0"/>
        </a:p>
      </dgm:t>
    </dgm:pt>
    <dgm:pt modelId="{52A799DF-82B4-D249-A301-91DC3F4CB252}" type="parTrans" cxnId="{894A8F9E-CE06-EF4B-8B09-349C32118625}">
      <dgm:prSet/>
      <dgm:spPr/>
      <dgm:t>
        <a:bodyPr/>
        <a:lstStyle/>
        <a:p>
          <a:endParaRPr lang="en-US"/>
        </a:p>
      </dgm:t>
    </dgm:pt>
    <dgm:pt modelId="{49B19B12-FE52-1840-BB5B-74BA90941525}" type="sibTrans" cxnId="{894A8F9E-CE06-EF4B-8B09-349C32118625}">
      <dgm:prSet/>
      <dgm:spPr/>
      <dgm:t>
        <a:bodyPr/>
        <a:lstStyle/>
        <a:p>
          <a:endParaRPr lang="en-US"/>
        </a:p>
      </dgm:t>
    </dgm:pt>
    <dgm:pt modelId="{8895BD2F-D56B-2745-AF79-87DB9DF9EEF6}">
      <dgm:prSet phldrT="[Text]" custT="1"/>
      <dgm:spPr/>
      <dgm:t>
        <a:bodyPr/>
        <a:lstStyle/>
        <a:p>
          <a:r>
            <a:rPr lang="es-ES_tradnl" sz="1000" b="1" noProof="0"/>
            <a:t>EXOSISTEMA</a:t>
          </a:r>
          <a:r>
            <a:rPr lang="es-ES_tradnl" sz="1000" noProof="0"/>
            <a:t> </a:t>
          </a:r>
        </a:p>
        <a:p>
          <a:r>
            <a:rPr lang="es-ES_tradnl" sz="1000" noProof="0"/>
            <a:t>Comunidad</a:t>
          </a:r>
          <a:endParaRPr lang="es-ES_tradnl" sz="1000" noProof="0" dirty="0"/>
        </a:p>
      </dgm:t>
    </dgm:pt>
    <dgm:pt modelId="{AA09D497-01A1-B14E-AE3B-C538DD158F7A}" type="parTrans" cxnId="{2008C702-FD83-7541-AFDE-18D5DC0137B9}">
      <dgm:prSet/>
      <dgm:spPr/>
      <dgm:t>
        <a:bodyPr/>
        <a:lstStyle/>
        <a:p>
          <a:endParaRPr lang="en-US"/>
        </a:p>
      </dgm:t>
    </dgm:pt>
    <dgm:pt modelId="{38819451-DA0F-9942-A980-79788E23CC66}" type="sibTrans" cxnId="{2008C702-FD83-7541-AFDE-18D5DC0137B9}">
      <dgm:prSet/>
      <dgm:spPr/>
      <dgm:t>
        <a:bodyPr/>
        <a:lstStyle/>
        <a:p>
          <a:endParaRPr lang="en-US"/>
        </a:p>
      </dgm:t>
    </dgm:pt>
    <dgm:pt modelId="{9AB8A615-5EEE-5B48-A14E-A916FF459FF8}">
      <dgm:prSet phldrT="[Text]" custT="1"/>
      <dgm:spPr/>
      <dgm:t>
        <a:bodyPr/>
        <a:lstStyle/>
        <a:p>
          <a:r>
            <a:rPr lang="es-ES_tradnl" sz="1000" noProof="0"/>
            <a:t>MESO SISTEMA</a:t>
          </a:r>
        </a:p>
        <a:p>
          <a:r>
            <a:rPr lang="es-ES_tradnl" sz="1000" noProof="0"/>
            <a:t>Familia relaciones</a:t>
          </a:r>
          <a:endParaRPr lang="es-ES_tradnl" sz="1000" noProof="0" dirty="0"/>
        </a:p>
      </dgm:t>
    </dgm:pt>
    <dgm:pt modelId="{3F40C13A-68A5-8C45-8281-FFC93E5C4933}" type="parTrans" cxnId="{9E727D63-7118-1E41-B03E-4E1D85C932EE}">
      <dgm:prSet/>
      <dgm:spPr/>
      <dgm:t>
        <a:bodyPr/>
        <a:lstStyle/>
        <a:p>
          <a:endParaRPr lang="en-US"/>
        </a:p>
      </dgm:t>
    </dgm:pt>
    <dgm:pt modelId="{E6DCD2E3-AD87-E14D-814A-99F99F69989D}" type="sibTrans" cxnId="{9E727D63-7118-1E41-B03E-4E1D85C932EE}">
      <dgm:prSet/>
      <dgm:spPr/>
      <dgm:t>
        <a:bodyPr/>
        <a:lstStyle/>
        <a:p>
          <a:endParaRPr lang="en-US"/>
        </a:p>
      </dgm:t>
    </dgm:pt>
    <dgm:pt modelId="{799BA1C7-0DB0-1D4D-9DD7-C3D14E89070F}">
      <dgm:prSet phldrT="[Text]" custT="1"/>
      <dgm:spPr/>
      <dgm:t>
        <a:bodyPr/>
        <a:lstStyle/>
        <a:p>
          <a:r>
            <a:rPr lang="es-ES_tradnl" sz="1000" noProof="0"/>
            <a:t>Micro-Sistema</a:t>
          </a:r>
        </a:p>
        <a:p>
          <a:r>
            <a:rPr lang="es-ES_tradnl" sz="1000" noProof="0"/>
            <a:t>Historias personales</a:t>
          </a:r>
          <a:endParaRPr lang="es-ES_tradnl" sz="1000" noProof="0" dirty="0"/>
        </a:p>
      </dgm:t>
    </dgm:pt>
    <dgm:pt modelId="{CAF5CF6A-EE19-3A4A-8D3E-D9405C814DA0}" type="parTrans" cxnId="{53187D6F-89DB-EC41-9E2A-1900AA37A59B}">
      <dgm:prSet/>
      <dgm:spPr/>
      <dgm:t>
        <a:bodyPr/>
        <a:lstStyle/>
        <a:p>
          <a:endParaRPr lang="en-US"/>
        </a:p>
      </dgm:t>
    </dgm:pt>
    <dgm:pt modelId="{813A250D-5512-3741-A908-53A86566503B}" type="sibTrans" cxnId="{53187D6F-89DB-EC41-9E2A-1900AA37A59B}">
      <dgm:prSet/>
      <dgm:spPr/>
      <dgm:t>
        <a:bodyPr/>
        <a:lstStyle/>
        <a:p>
          <a:endParaRPr lang="en-US"/>
        </a:p>
      </dgm:t>
    </dgm:pt>
    <dgm:pt modelId="{F00AA857-1AF3-C946-948C-C6886E7DC35E}" type="pres">
      <dgm:prSet presAssocID="{70DBA7A7-19F0-884D-B531-FEC7749C7433}" presName="Name0" presStyleCnt="0">
        <dgm:presLayoutVars>
          <dgm:chMax val="7"/>
          <dgm:resizeHandles val="exact"/>
        </dgm:presLayoutVars>
      </dgm:prSet>
      <dgm:spPr/>
    </dgm:pt>
    <dgm:pt modelId="{576AD6C5-F3A0-FD4D-9294-09BB60886B9E}" type="pres">
      <dgm:prSet presAssocID="{70DBA7A7-19F0-884D-B531-FEC7749C7433}" presName="comp1" presStyleCnt="0"/>
      <dgm:spPr/>
    </dgm:pt>
    <dgm:pt modelId="{FD0F5E57-9A8E-4240-859A-4E14A7053CC4}" type="pres">
      <dgm:prSet presAssocID="{70DBA7A7-19F0-884D-B531-FEC7749C7433}" presName="circle1" presStyleLbl="node1" presStyleIdx="0" presStyleCnt="4"/>
      <dgm:spPr/>
    </dgm:pt>
    <dgm:pt modelId="{A8EEB877-6C39-E34E-BC29-AAF6EA2DA97E}" type="pres">
      <dgm:prSet presAssocID="{70DBA7A7-19F0-884D-B531-FEC7749C7433}" presName="c1text" presStyleLbl="node1" presStyleIdx="0" presStyleCnt="4">
        <dgm:presLayoutVars>
          <dgm:bulletEnabled val="1"/>
        </dgm:presLayoutVars>
      </dgm:prSet>
      <dgm:spPr/>
    </dgm:pt>
    <dgm:pt modelId="{1E987982-D158-9C47-9122-F02687DF2A1F}" type="pres">
      <dgm:prSet presAssocID="{70DBA7A7-19F0-884D-B531-FEC7749C7433}" presName="comp2" presStyleCnt="0"/>
      <dgm:spPr/>
    </dgm:pt>
    <dgm:pt modelId="{627276CE-3551-4044-8E80-DACD873D365B}" type="pres">
      <dgm:prSet presAssocID="{70DBA7A7-19F0-884D-B531-FEC7749C7433}" presName="circle2" presStyleLbl="node1" presStyleIdx="1" presStyleCnt="4"/>
      <dgm:spPr/>
    </dgm:pt>
    <dgm:pt modelId="{61590627-4454-3841-9509-CB8E65B7C2C7}" type="pres">
      <dgm:prSet presAssocID="{70DBA7A7-19F0-884D-B531-FEC7749C7433}" presName="c2text" presStyleLbl="node1" presStyleIdx="1" presStyleCnt="4">
        <dgm:presLayoutVars>
          <dgm:bulletEnabled val="1"/>
        </dgm:presLayoutVars>
      </dgm:prSet>
      <dgm:spPr/>
    </dgm:pt>
    <dgm:pt modelId="{28DACE59-8C0A-CE4E-8591-2C6E174AF096}" type="pres">
      <dgm:prSet presAssocID="{70DBA7A7-19F0-884D-B531-FEC7749C7433}" presName="comp3" presStyleCnt="0"/>
      <dgm:spPr/>
    </dgm:pt>
    <dgm:pt modelId="{C0023CEF-EDA3-3143-ADCB-98AF4DB04D58}" type="pres">
      <dgm:prSet presAssocID="{70DBA7A7-19F0-884D-B531-FEC7749C7433}" presName="circle3" presStyleLbl="node1" presStyleIdx="2" presStyleCnt="4"/>
      <dgm:spPr/>
    </dgm:pt>
    <dgm:pt modelId="{92348BCD-68B3-3D49-A75D-993A5E1D4BC5}" type="pres">
      <dgm:prSet presAssocID="{70DBA7A7-19F0-884D-B531-FEC7749C7433}" presName="c3text" presStyleLbl="node1" presStyleIdx="2" presStyleCnt="4">
        <dgm:presLayoutVars>
          <dgm:bulletEnabled val="1"/>
        </dgm:presLayoutVars>
      </dgm:prSet>
      <dgm:spPr/>
    </dgm:pt>
    <dgm:pt modelId="{385C0F29-F934-C14B-A602-8F1E1DBD5F7E}" type="pres">
      <dgm:prSet presAssocID="{70DBA7A7-19F0-884D-B531-FEC7749C7433}" presName="comp4" presStyleCnt="0"/>
      <dgm:spPr/>
    </dgm:pt>
    <dgm:pt modelId="{55028F20-12D5-614D-9419-ABE31ACDE7B7}" type="pres">
      <dgm:prSet presAssocID="{70DBA7A7-19F0-884D-B531-FEC7749C7433}" presName="circle4" presStyleLbl="node1" presStyleIdx="3" presStyleCnt="4"/>
      <dgm:spPr/>
    </dgm:pt>
    <dgm:pt modelId="{E1E0F156-1C83-9249-8CAD-DFBA9612B211}" type="pres">
      <dgm:prSet presAssocID="{70DBA7A7-19F0-884D-B531-FEC7749C743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2008C702-FD83-7541-AFDE-18D5DC0137B9}" srcId="{70DBA7A7-19F0-884D-B531-FEC7749C7433}" destId="{8895BD2F-D56B-2745-AF79-87DB9DF9EEF6}" srcOrd="1" destOrd="0" parTransId="{AA09D497-01A1-B14E-AE3B-C538DD158F7A}" sibTransId="{38819451-DA0F-9942-A980-79788E23CC66}"/>
    <dgm:cxn modelId="{7A61671E-F149-F04C-8116-82C5EACE03AD}" type="presOf" srcId="{799BA1C7-0DB0-1D4D-9DD7-C3D14E89070F}" destId="{55028F20-12D5-614D-9419-ABE31ACDE7B7}" srcOrd="0" destOrd="0" presId="urn:microsoft.com/office/officeart/2005/8/layout/venn2"/>
    <dgm:cxn modelId="{45D5C539-74BA-944F-9AED-F17F92BB503A}" type="presOf" srcId="{9AB8A615-5EEE-5B48-A14E-A916FF459FF8}" destId="{92348BCD-68B3-3D49-A75D-993A5E1D4BC5}" srcOrd="1" destOrd="0" presId="urn:microsoft.com/office/officeart/2005/8/layout/venn2"/>
    <dgm:cxn modelId="{9E727D63-7118-1E41-B03E-4E1D85C932EE}" srcId="{70DBA7A7-19F0-884D-B531-FEC7749C7433}" destId="{9AB8A615-5EEE-5B48-A14E-A916FF459FF8}" srcOrd="2" destOrd="0" parTransId="{3F40C13A-68A5-8C45-8281-FFC93E5C4933}" sibTransId="{E6DCD2E3-AD87-E14D-814A-99F99F69989D}"/>
    <dgm:cxn modelId="{89F5B869-A43E-E14A-9776-295D988E08C8}" type="presOf" srcId="{70DBA7A7-19F0-884D-B531-FEC7749C7433}" destId="{F00AA857-1AF3-C946-948C-C6886E7DC35E}" srcOrd="0" destOrd="0" presId="urn:microsoft.com/office/officeart/2005/8/layout/venn2"/>
    <dgm:cxn modelId="{53187D6F-89DB-EC41-9E2A-1900AA37A59B}" srcId="{70DBA7A7-19F0-884D-B531-FEC7749C7433}" destId="{799BA1C7-0DB0-1D4D-9DD7-C3D14E89070F}" srcOrd="3" destOrd="0" parTransId="{CAF5CF6A-EE19-3A4A-8D3E-D9405C814DA0}" sibTransId="{813A250D-5512-3741-A908-53A86566503B}"/>
    <dgm:cxn modelId="{62513E89-7E35-4647-87A2-B11712B15F80}" type="presOf" srcId="{8895BD2F-D56B-2745-AF79-87DB9DF9EEF6}" destId="{61590627-4454-3841-9509-CB8E65B7C2C7}" srcOrd="1" destOrd="0" presId="urn:microsoft.com/office/officeart/2005/8/layout/venn2"/>
    <dgm:cxn modelId="{D0D2489A-1180-9E4D-A8B8-CB3DDD10A383}" type="presOf" srcId="{BE7D80B4-C01D-6D48-A8CD-CBF0F4839C26}" destId="{FD0F5E57-9A8E-4240-859A-4E14A7053CC4}" srcOrd="0" destOrd="0" presId="urn:microsoft.com/office/officeart/2005/8/layout/venn2"/>
    <dgm:cxn modelId="{894A8F9E-CE06-EF4B-8B09-349C32118625}" srcId="{70DBA7A7-19F0-884D-B531-FEC7749C7433}" destId="{BE7D80B4-C01D-6D48-A8CD-CBF0F4839C26}" srcOrd="0" destOrd="0" parTransId="{52A799DF-82B4-D249-A301-91DC3F4CB252}" sibTransId="{49B19B12-FE52-1840-BB5B-74BA90941525}"/>
    <dgm:cxn modelId="{4A0554A0-ABC1-F247-BFBA-14CBCEE35124}" type="presOf" srcId="{BE7D80B4-C01D-6D48-A8CD-CBF0F4839C26}" destId="{A8EEB877-6C39-E34E-BC29-AAF6EA2DA97E}" srcOrd="1" destOrd="0" presId="urn:microsoft.com/office/officeart/2005/8/layout/venn2"/>
    <dgm:cxn modelId="{42DEDBA1-782E-5E44-9FCF-188EAA395B35}" type="presOf" srcId="{8895BD2F-D56B-2745-AF79-87DB9DF9EEF6}" destId="{627276CE-3551-4044-8E80-DACD873D365B}" srcOrd="0" destOrd="0" presId="urn:microsoft.com/office/officeart/2005/8/layout/venn2"/>
    <dgm:cxn modelId="{972C10AB-CA7A-F241-8DA9-5C05D199C6F9}" type="presOf" srcId="{9AB8A615-5EEE-5B48-A14E-A916FF459FF8}" destId="{C0023CEF-EDA3-3143-ADCB-98AF4DB04D58}" srcOrd="0" destOrd="0" presId="urn:microsoft.com/office/officeart/2005/8/layout/venn2"/>
    <dgm:cxn modelId="{703843F6-A2A3-154A-BE52-B6E329902FAF}" type="presOf" srcId="{799BA1C7-0DB0-1D4D-9DD7-C3D14E89070F}" destId="{E1E0F156-1C83-9249-8CAD-DFBA9612B211}" srcOrd="1" destOrd="0" presId="urn:microsoft.com/office/officeart/2005/8/layout/venn2"/>
    <dgm:cxn modelId="{D9903D25-19A9-0942-8703-230E302DE469}" type="presParOf" srcId="{F00AA857-1AF3-C946-948C-C6886E7DC35E}" destId="{576AD6C5-F3A0-FD4D-9294-09BB60886B9E}" srcOrd="0" destOrd="0" presId="urn:microsoft.com/office/officeart/2005/8/layout/venn2"/>
    <dgm:cxn modelId="{EBD1A8F8-42B6-984B-BCD3-40EDC08083B2}" type="presParOf" srcId="{576AD6C5-F3A0-FD4D-9294-09BB60886B9E}" destId="{FD0F5E57-9A8E-4240-859A-4E14A7053CC4}" srcOrd="0" destOrd="0" presId="urn:microsoft.com/office/officeart/2005/8/layout/venn2"/>
    <dgm:cxn modelId="{8E0D5CDB-164B-E741-B8AF-C6A32161A018}" type="presParOf" srcId="{576AD6C5-F3A0-FD4D-9294-09BB60886B9E}" destId="{A8EEB877-6C39-E34E-BC29-AAF6EA2DA97E}" srcOrd="1" destOrd="0" presId="urn:microsoft.com/office/officeart/2005/8/layout/venn2"/>
    <dgm:cxn modelId="{3D605985-264E-C744-B6D1-EBD05A591CC1}" type="presParOf" srcId="{F00AA857-1AF3-C946-948C-C6886E7DC35E}" destId="{1E987982-D158-9C47-9122-F02687DF2A1F}" srcOrd="1" destOrd="0" presId="urn:microsoft.com/office/officeart/2005/8/layout/venn2"/>
    <dgm:cxn modelId="{292F8351-6BCB-BE49-ADFC-33F778308D15}" type="presParOf" srcId="{1E987982-D158-9C47-9122-F02687DF2A1F}" destId="{627276CE-3551-4044-8E80-DACD873D365B}" srcOrd="0" destOrd="0" presId="urn:microsoft.com/office/officeart/2005/8/layout/venn2"/>
    <dgm:cxn modelId="{CBBDC159-4F60-1543-AC40-30C5973A0D01}" type="presParOf" srcId="{1E987982-D158-9C47-9122-F02687DF2A1F}" destId="{61590627-4454-3841-9509-CB8E65B7C2C7}" srcOrd="1" destOrd="0" presId="urn:microsoft.com/office/officeart/2005/8/layout/venn2"/>
    <dgm:cxn modelId="{0EBF29D7-F695-3345-B609-BC006B9FFE50}" type="presParOf" srcId="{F00AA857-1AF3-C946-948C-C6886E7DC35E}" destId="{28DACE59-8C0A-CE4E-8591-2C6E174AF096}" srcOrd="2" destOrd="0" presId="urn:microsoft.com/office/officeart/2005/8/layout/venn2"/>
    <dgm:cxn modelId="{194A718A-B01E-A646-BB95-1D6666FA4ECF}" type="presParOf" srcId="{28DACE59-8C0A-CE4E-8591-2C6E174AF096}" destId="{C0023CEF-EDA3-3143-ADCB-98AF4DB04D58}" srcOrd="0" destOrd="0" presId="urn:microsoft.com/office/officeart/2005/8/layout/venn2"/>
    <dgm:cxn modelId="{7AA64F07-E433-6C47-815D-94B3E99999C1}" type="presParOf" srcId="{28DACE59-8C0A-CE4E-8591-2C6E174AF096}" destId="{92348BCD-68B3-3D49-A75D-993A5E1D4BC5}" srcOrd="1" destOrd="0" presId="urn:microsoft.com/office/officeart/2005/8/layout/venn2"/>
    <dgm:cxn modelId="{9476354F-538C-A544-81B1-32E8DC8CEC8F}" type="presParOf" srcId="{F00AA857-1AF3-C946-948C-C6886E7DC35E}" destId="{385C0F29-F934-C14B-A602-8F1E1DBD5F7E}" srcOrd="3" destOrd="0" presId="urn:microsoft.com/office/officeart/2005/8/layout/venn2"/>
    <dgm:cxn modelId="{EEA985C1-E9AB-AF49-AE3C-CE1802180F9D}" type="presParOf" srcId="{385C0F29-F934-C14B-A602-8F1E1DBD5F7E}" destId="{55028F20-12D5-614D-9419-ABE31ACDE7B7}" srcOrd="0" destOrd="0" presId="urn:microsoft.com/office/officeart/2005/8/layout/venn2"/>
    <dgm:cxn modelId="{816F4559-8D87-DC42-A14C-1E54345B55B1}" type="presParOf" srcId="{385C0F29-F934-C14B-A602-8F1E1DBD5F7E}" destId="{E1E0F156-1C83-9249-8CAD-DFBA9612B211}" srcOrd="1" destOrd="0" presId="urn:microsoft.com/office/officeart/2005/8/layout/venn2"/>
  </dgm:cxnLst>
  <dgm:bg>
    <a:solidFill>
      <a:schemeClr val="tx2">
        <a:lumMod val="20000"/>
        <a:lumOff val="80000"/>
      </a:schemeClr>
    </a:solidFill>
  </dgm:bg>
  <dgm:whole>
    <a:ln>
      <a:solidFill>
        <a:schemeClr val="accent4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49E66D-95D9-5D43-B27F-E89637BBC1C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6A3FE8-BF25-2E4D-B300-CD3B5580A708}">
      <dgm:prSet custT="1"/>
      <dgm:spPr/>
      <dgm:t>
        <a:bodyPr/>
        <a:lstStyle/>
        <a:p>
          <a:r>
            <a:rPr lang="es-ES_tradnl" sz="1600" b="1" dirty="0">
              <a:highlight>
                <a:srgbClr val="C0C0C0"/>
              </a:highlight>
            </a:rPr>
            <a:t>el guion </a:t>
          </a:r>
          <a:r>
            <a:rPr lang="es-ES_tradnl" sz="1600" dirty="0"/>
            <a:t>(el texto confesional vs. narrativa de negación) </a:t>
          </a:r>
          <a:endParaRPr lang="en-US" sz="1600" dirty="0"/>
        </a:p>
      </dgm:t>
    </dgm:pt>
    <dgm:pt modelId="{998521DD-D53F-4B4D-B828-7C323F8867C0}" type="parTrans" cxnId="{EE2965DC-0E6E-474A-915F-D885E03ECBD8}">
      <dgm:prSet/>
      <dgm:spPr/>
      <dgm:t>
        <a:bodyPr/>
        <a:lstStyle/>
        <a:p>
          <a:endParaRPr lang="en-US" sz="2000"/>
        </a:p>
      </dgm:t>
    </dgm:pt>
    <dgm:pt modelId="{3AEE1A4A-5F64-1E48-9D55-0DDFBFFF7FA9}" type="sibTrans" cxnId="{EE2965DC-0E6E-474A-915F-D885E03ECBD8}">
      <dgm:prSet/>
      <dgm:spPr/>
      <dgm:t>
        <a:bodyPr/>
        <a:lstStyle/>
        <a:p>
          <a:endParaRPr lang="en-US" sz="2000"/>
        </a:p>
      </dgm:t>
    </dgm:pt>
    <dgm:pt modelId="{D4CBC09C-2DC8-3B43-B0EE-4346BB2179C9}">
      <dgm:prSet custT="1"/>
      <dgm:spPr/>
      <dgm:t>
        <a:bodyPr/>
        <a:lstStyle/>
        <a:p>
          <a:r>
            <a:rPr lang="es-ES_tradnl" sz="1600" dirty="0">
              <a:highlight>
                <a:srgbClr val="C0C0C0"/>
              </a:highlight>
            </a:rPr>
            <a:t>el actor </a:t>
          </a:r>
          <a:r>
            <a:rPr lang="es-ES_tradnl" sz="1600" dirty="0"/>
            <a:t>(que confiesa)</a:t>
          </a:r>
          <a:endParaRPr lang="en-US" sz="1600" dirty="0"/>
        </a:p>
      </dgm:t>
    </dgm:pt>
    <dgm:pt modelId="{DE6DFDD3-FB28-AF41-80E7-03EACA6DDFCA}" type="parTrans" cxnId="{69D7E8FA-2B1E-2041-8FEB-0B7AF89B1CD1}">
      <dgm:prSet/>
      <dgm:spPr/>
      <dgm:t>
        <a:bodyPr/>
        <a:lstStyle/>
        <a:p>
          <a:endParaRPr lang="en-US" sz="2000"/>
        </a:p>
      </dgm:t>
    </dgm:pt>
    <dgm:pt modelId="{F582DFD1-A0BB-5445-B5DA-6CEC83971D15}" type="sibTrans" cxnId="{69D7E8FA-2B1E-2041-8FEB-0B7AF89B1CD1}">
      <dgm:prSet/>
      <dgm:spPr/>
      <dgm:t>
        <a:bodyPr/>
        <a:lstStyle/>
        <a:p>
          <a:endParaRPr lang="en-US" sz="2000"/>
        </a:p>
      </dgm:t>
    </dgm:pt>
    <dgm:pt modelId="{6C65CC00-9803-F44B-94B5-5C3860B105EB}">
      <dgm:prSet custT="1"/>
      <dgm:spPr/>
      <dgm:t>
        <a:bodyPr/>
        <a:lstStyle/>
        <a:p>
          <a:r>
            <a:rPr lang="es-ES_tradnl" sz="1600" u="sng" dirty="0">
              <a:highlight>
                <a:srgbClr val="C0C0C0"/>
              </a:highlight>
            </a:rPr>
            <a:t>el escenario </a:t>
          </a:r>
          <a:r>
            <a:rPr lang="es-ES_tradnl" sz="1600" dirty="0"/>
            <a:t>(el escenario </a:t>
          </a:r>
          <a:r>
            <a:rPr lang="es-ES_tradnl" sz="1400" dirty="0"/>
            <a:t>donde ocurre el acto confesional, incluidas las entrevistas con los medios, las audiencias y los juicios de las comisiones de la verdad y los actos de reconciliación); </a:t>
          </a:r>
          <a:endParaRPr lang="en-US" sz="1600" dirty="0"/>
        </a:p>
      </dgm:t>
    </dgm:pt>
    <dgm:pt modelId="{2D5FE320-F24A-C74D-B678-AB001C9CAFE7}" type="parTrans" cxnId="{E25B2DA7-C6E7-D649-AD5F-505EAF61ADCB}">
      <dgm:prSet/>
      <dgm:spPr/>
      <dgm:t>
        <a:bodyPr/>
        <a:lstStyle/>
        <a:p>
          <a:endParaRPr lang="en-US" sz="2000"/>
        </a:p>
      </dgm:t>
    </dgm:pt>
    <dgm:pt modelId="{65EE0112-3A6B-4442-B067-58D41FCD73F5}" type="sibTrans" cxnId="{E25B2DA7-C6E7-D649-AD5F-505EAF61ADCB}">
      <dgm:prSet/>
      <dgm:spPr/>
      <dgm:t>
        <a:bodyPr/>
        <a:lstStyle/>
        <a:p>
          <a:endParaRPr lang="en-US" sz="2000"/>
        </a:p>
      </dgm:t>
    </dgm:pt>
    <dgm:pt modelId="{670095A5-F062-5848-9C37-B37D6D8BD023}">
      <dgm:prSet custT="1"/>
      <dgm:spPr/>
      <dgm:t>
        <a:bodyPr/>
        <a:lstStyle/>
        <a:p>
          <a:r>
            <a:rPr lang="es-ES_tradnl" sz="1600" dirty="0">
              <a:highlight>
                <a:srgbClr val="C0C0C0"/>
              </a:highlight>
            </a:rPr>
            <a:t>el momento </a:t>
          </a:r>
          <a:r>
            <a:rPr lang="es-ES_tradnl" sz="1600" dirty="0"/>
            <a:t>(el momento político y el contexto en el que tiene lugar el acto confesional); </a:t>
          </a:r>
          <a:endParaRPr lang="en-US" sz="1600" dirty="0"/>
        </a:p>
      </dgm:t>
    </dgm:pt>
    <dgm:pt modelId="{C3D74BC8-E2C7-1346-96C8-23E5866E1AF4}" type="parTrans" cxnId="{DBBEFDB2-E4CD-7949-935E-EF65BA79B0BC}">
      <dgm:prSet/>
      <dgm:spPr/>
      <dgm:t>
        <a:bodyPr/>
        <a:lstStyle/>
        <a:p>
          <a:endParaRPr lang="en-US" sz="2000"/>
        </a:p>
      </dgm:t>
    </dgm:pt>
    <dgm:pt modelId="{396D1AA2-826E-5C47-B04D-A294B42CE4C5}" type="sibTrans" cxnId="{DBBEFDB2-E4CD-7949-935E-EF65BA79B0BC}">
      <dgm:prSet/>
      <dgm:spPr/>
      <dgm:t>
        <a:bodyPr/>
        <a:lstStyle/>
        <a:p>
          <a:endParaRPr lang="en-US" sz="2000"/>
        </a:p>
      </dgm:t>
    </dgm:pt>
    <dgm:pt modelId="{389EB152-3105-9C42-A4B8-E6A0D1A025D1}">
      <dgm:prSet custT="1"/>
      <dgm:spPr/>
      <dgm:t>
        <a:bodyPr/>
        <a:lstStyle/>
        <a:p>
          <a:r>
            <a:rPr lang="es-ES_tradnl" sz="1600" dirty="0">
              <a:highlight>
                <a:srgbClr val="C0C0C0"/>
              </a:highlight>
            </a:rPr>
            <a:t>la audiencia </a:t>
          </a:r>
          <a:r>
            <a:rPr lang="es-ES_tradnl" sz="1400" dirty="0"/>
            <a:t>(el público en general, la familia y los colegas, y los enemigos, que se involucran con el acto confesional y reaccionan e influyen en la representación).</a:t>
          </a:r>
          <a:r>
            <a:rPr lang="es-ES_tradnl" sz="1600" dirty="0"/>
            <a:t> </a:t>
          </a:r>
          <a:endParaRPr lang="en-US" sz="1600" dirty="0"/>
        </a:p>
      </dgm:t>
    </dgm:pt>
    <dgm:pt modelId="{6BBCDCB1-4118-3741-8AE1-EB6B2BBC1288}" type="parTrans" cxnId="{6FAEF016-FC37-9443-8B0A-DBE92C815D27}">
      <dgm:prSet/>
      <dgm:spPr/>
      <dgm:t>
        <a:bodyPr/>
        <a:lstStyle/>
        <a:p>
          <a:endParaRPr lang="en-US" sz="2000"/>
        </a:p>
      </dgm:t>
    </dgm:pt>
    <dgm:pt modelId="{0783C2B0-DC2F-5B4D-A5C4-5DE7933D54ED}" type="sibTrans" cxnId="{6FAEF016-FC37-9443-8B0A-DBE92C815D27}">
      <dgm:prSet/>
      <dgm:spPr/>
      <dgm:t>
        <a:bodyPr/>
        <a:lstStyle/>
        <a:p>
          <a:endParaRPr lang="en-US" sz="2000"/>
        </a:p>
      </dgm:t>
    </dgm:pt>
    <dgm:pt modelId="{ECC1F096-5E0B-5540-BDD8-E5A4B9AACB31}">
      <dgm:prSet custT="1"/>
      <dgm:spPr/>
      <dgm:t>
        <a:bodyPr/>
        <a:lstStyle/>
        <a:p>
          <a:r>
            <a:rPr lang="es-ES_tradnl" sz="1600" dirty="0">
              <a:highlight>
                <a:srgbClr val="C0C0C0"/>
              </a:highlight>
            </a:rPr>
            <a:t>el papel del director</a:t>
          </a:r>
          <a:r>
            <a:rPr lang="es-ES_tradnl" sz="1600" dirty="0"/>
            <a:t>, asumido por un determinado individuo o grupo, para gestionar el acto confesional.</a:t>
          </a:r>
          <a:endParaRPr lang="en-US" sz="1600" dirty="0"/>
        </a:p>
      </dgm:t>
    </dgm:pt>
    <dgm:pt modelId="{A77BA620-93A0-4D4A-A256-D70F90CCCAD3}" type="parTrans" cxnId="{CF58740D-071A-CF46-B9B7-DBA2E64195B2}">
      <dgm:prSet/>
      <dgm:spPr/>
      <dgm:t>
        <a:bodyPr/>
        <a:lstStyle/>
        <a:p>
          <a:endParaRPr lang="en-US" sz="2000"/>
        </a:p>
      </dgm:t>
    </dgm:pt>
    <dgm:pt modelId="{6E839472-EE09-4A47-A96D-41D51DA80D8D}" type="sibTrans" cxnId="{CF58740D-071A-CF46-B9B7-DBA2E64195B2}">
      <dgm:prSet/>
      <dgm:spPr/>
      <dgm:t>
        <a:bodyPr/>
        <a:lstStyle/>
        <a:p>
          <a:endParaRPr lang="en-US" sz="2000"/>
        </a:p>
      </dgm:t>
    </dgm:pt>
    <dgm:pt modelId="{298156D8-A2E1-D14F-B4D9-50C7420DB9BA}" type="pres">
      <dgm:prSet presAssocID="{7D49E66D-95D9-5D43-B27F-E89637BBC1C1}" presName="diagram" presStyleCnt="0">
        <dgm:presLayoutVars>
          <dgm:dir/>
          <dgm:resizeHandles val="exact"/>
        </dgm:presLayoutVars>
      </dgm:prSet>
      <dgm:spPr/>
    </dgm:pt>
    <dgm:pt modelId="{F9768334-163E-854F-8CEE-8BEEDAE36988}" type="pres">
      <dgm:prSet presAssocID="{E56A3FE8-BF25-2E4D-B300-CD3B5580A708}" presName="node" presStyleLbl="node1" presStyleIdx="0" presStyleCnt="6">
        <dgm:presLayoutVars>
          <dgm:bulletEnabled val="1"/>
        </dgm:presLayoutVars>
      </dgm:prSet>
      <dgm:spPr/>
    </dgm:pt>
    <dgm:pt modelId="{1DC5D842-5B24-9D4B-92AC-DFFCCA9FAAFD}" type="pres">
      <dgm:prSet presAssocID="{3AEE1A4A-5F64-1E48-9D55-0DDFBFFF7FA9}" presName="sibTrans" presStyleCnt="0"/>
      <dgm:spPr/>
    </dgm:pt>
    <dgm:pt modelId="{531279DA-2C28-EE4C-9BFE-14B4DF65945C}" type="pres">
      <dgm:prSet presAssocID="{D4CBC09C-2DC8-3B43-B0EE-4346BB2179C9}" presName="node" presStyleLbl="node1" presStyleIdx="1" presStyleCnt="6">
        <dgm:presLayoutVars>
          <dgm:bulletEnabled val="1"/>
        </dgm:presLayoutVars>
      </dgm:prSet>
      <dgm:spPr/>
    </dgm:pt>
    <dgm:pt modelId="{7887DF5B-E17C-DB47-AA88-B88BCF5CC7CD}" type="pres">
      <dgm:prSet presAssocID="{F582DFD1-A0BB-5445-B5DA-6CEC83971D15}" presName="sibTrans" presStyleCnt="0"/>
      <dgm:spPr/>
    </dgm:pt>
    <dgm:pt modelId="{C7CE12DE-6FE4-2049-94E0-3BEC668C76F5}" type="pres">
      <dgm:prSet presAssocID="{6C65CC00-9803-F44B-94B5-5C3860B105EB}" presName="node" presStyleLbl="node1" presStyleIdx="2" presStyleCnt="6">
        <dgm:presLayoutVars>
          <dgm:bulletEnabled val="1"/>
        </dgm:presLayoutVars>
      </dgm:prSet>
      <dgm:spPr/>
    </dgm:pt>
    <dgm:pt modelId="{AB28EE3C-0823-F54D-AA67-53BFA00B8015}" type="pres">
      <dgm:prSet presAssocID="{65EE0112-3A6B-4442-B067-58D41FCD73F5}" presName="sibTrans" presStyleCnt="0"/>
      <dgm:spPr/>
    </dgm:pt>
    <dgm:pt modelId="{EF193193-7EA5-F242-A9F7-BE0D8A37AB88}" type="pres">
      <dgm:prSet presAssocID="{670095A5-F062-5848-9C37-B37D6D8BD023}" presName="node" presStyleLbl="node1" presStyleIdx="3" presStyleCnt="6">
        <dgm:presLayoutVars>
          <dgm:bulletEnabled val="1"/>
        </dgm:presLayoutVars>
      </dgm:prSet>
      <dgm:spPr/>
    </dgm:pt>
    <dgm:pt modelId="{BC6A273C-86D1-7344-908E-A3F385AF7527}" type="pres">
      <dgm:prSet presAssocID="{396D1AA2-826E-5C47-B04D-A294B42CE4C5}" presName="sibTrans" presStyleCnt="0"/>
      <dgm:spPr/>
    </dgm:pt>
    <dgm:pt modelId="{BF00D8D4-BE2E-C842-91AC-1DAE8CCF9BAE}" type="pres">
      <dgm:prSet presAssocID="{389EB152-3105-9C42-A4B8-E6A0D1A025D1}" presName="node" presStyleLbl="node1" presStyleIdx="4" presStyleCnt="6">
        <dgm:presLayoutVars>
          <dgm:bulletEnabled val="1"/>
        </dgm:presLayoutVars>
      </dgm:prSet>
      <dgm:spPr/>
    </dgm:pt>
    <dgm:pt modelId="{9FF61B27-B199-FB4D-8686-DE9E26A985D7}" type="pres">
      <dgm:prSet presAssocID="{0783C2B0-DC2F-5B4D-A5C4-5DE7933D54ED}" presName="sibTrans" presStyleCnt="0"/>
      <dgm:spPr/>
    </dgm:pt>
    <dgm:pt modelId="{908B3E15-32B9-564A-9B50-0639FF1AB999}" type="pres">
      <dgm:prSet presAssocID="{ECC1F096-5E0B-5540-BDD8-E5A4B9AACB31}" presName="node" presStyleLbl="node1" presStyleIdx="5" presStyleCnt="6">
        <dgm:presLayoutVars>
          <dgm:bulletEnabled val="1"/>
        </dgm:presLayoutVars>
      </dgm:prSet>
      <dgm:spPr/>
    </dgm:pt>
  </dgm:ptLst>
  <dgm:cxnLst>
    <dgm:cxn modelId="{FCBED306-9E02-9C4B-AAF9-A3047302152E}" type="presOf" srcId="{ECC1F096-5E0B-5540-BDD8-E5A4B9AACB31}" destId="{908B3E15-32B9-564A-9B50-0639FF1AB999}" srcOrd="0" destOrd="0" presId="urn:microsoft.com/office/officeart/2005/8/layout/default"/>
    <dgm:cxn modelId="{CF58740D-071A-CF46-B9B7-DBA2E64195B2}" srcId="{7D49E66D-95D9-5D43-B27F-E89637BBC1C1}" destId="{ECC1F096-5E0B-5540-BDD8-E5A4B9AACB31}" srcOrd="5" destOrd="0" parTransId="{A77BA620-93A0-4D4A-A256-D70F90CCCAD3}" sibTransId="{6E839472-EE09-4A47-A96D-41D51DA80D8D}"/>
    <dgm:cxn modelId="{6FAEF016-FC37-9443-8B0A-DBE92C815D27}" srcId="{7D49E66D-95D9-5D43-B27F-E89637BBC1C1}" destId="{389EB152-3105-9C42-A4B8-E6A0D1A025D1}" srcOrd="4" destOrd="0" parTransId="{6BBCDCB1-4118-3741-8AE1-EB6B2BBC1288}" sibTransId="{0783C2B0-DC2F-5B4D-A5C4-5DE7933D54ED}"/>
    <dgm:cxn modelId="{B0625249-3A1B-274E-AEEF-A9A43882217A}" type="presOf" srcId="{670095A5-F062-5848-9C37-B37D6D8BD023}" destId="{EF193193-7EA5-F242-A9F7-BE0D8A37AB88}" srcOrd="0" destOrd="0" presId="urn:microsoft.com/office/officeart/2005/8/layout/default"/>
    <dgm:cxn modelId="{3391014A-1C53-D74E-B612-9C6AF300C544}" type="presOf" srcId="{6C65CC00-9803-F44B-94B5-5C3860B105EB}" destId="{C7CE12DE-6FE4-2049-94E0-3BEC668C76F5}" srcOrd="0" destOrd="0" presId="urn:microsoft.com/office/officeart/2005/8/layout/default"/>
    <dgm:cxn modelId="{D279B075-9867-C348-B91D-B33CB0066F11}" type="presOf" srcId="{7D49E66D-95D9-5D43-B27F-E89637BBC1C1}" destId="{298156D8-A2E1-D14F-B4D9-50C7420DB9BA}" srcOrd="0" destOrd="0" presId="urn:microsoft.com/office/officeart/2005/8/layout/default"/>
    <dgm:cxn modelId="{E25B2DA7-C6E7-D649-AD5F-505EAF61ADCB}" srcId="{7D49E66D-95D9-5D43-B27F-E89637BBC1C1}" destId="{6C65CC00-9803-F44B-94B5-5C3860B105EB}" srcOrd="2" destOrd="0" parTransId="{2D5FE320-F24A-C74D-B678-AB001C9CAFE7}" sibTransId="{65EE0112-3A6B-4442-B067-58D41FCD73F5}"/>
    <dgm:cxn modelId="{DBBEFDB2-E4CD-7949-935E-EF65BA79B0BC}" srcId="{7D49E66D-95D9-5D43-B27F-E89637BBC1C1}" destId="{670095A5-F062-5848-9C37-B37D6D8BD023}" srcOrd="3" destOrd="0" parTransId="{C3D74BC8-E2C7-1346-96C8-23E5866E1AF4}" sibTransId="{396D1AA2-826E-5C47-B04D-A294B42CE4C5}"/>
    <dgm:cxn modelId="{0DF21CB9-E926-0344-AFF3-C7D5CF04130A}" type="presOf" srcId="{D4CBC09C-2DC8-3B43-B0EE-4346BB2179C9}" destId="{531279DA-2C28-EE4C-9BFE-14B4DF65945C}" srcOrd="0" destOrd="0" presId="urn:microsoft.com/office/officeart/2005/8/layout/default"/>
    <dgm:cxn modelId="{EE2965DC-0E6E-474A-915F-D885E03ECBD8}" srcId="{7D49E66D-95D9-5D43-B27F-E89637BBC1C1}" destId="{E56A3FE8-BF25-2E4D-B300-CD3B5580A708}" srcOrd="0" destOrd="0" parTransId="{998521DD-D53F-4B4D-B828-7C323F8867C0}" sibTransId="{3AEE1A4A-5F64-1E48-9D55-0DDFBFFF7FA9}"/>
    <dgm:cxn modelId="{3A321EED-1A68-5E4D-B6A7-9AD422931C7F}" type="presOf" srcId="{E56A3FE8-BF25-2E4D-B300-CD3B5580A708}" destId="{F9768334-163E-854F-8CEE-8BEEDAE36988}" srcOrd="0" destOrd="0" presId="urn:microsoft.com/office/officeart/2005/8/layout/default"/>
    <dgm:cxn modelId="{4E9E9AEE-357C-D94E-97E2-8DE4314FE7D7}" type="presOf" srcId="{389EB152-3105-9C42-A4B8-E6A0D1A025D1}" destId="{BF00D8D4-BE2E-C842-91AC-1DAE8CCF9BAE}" srcOrd="0" destOrd="0" presId="urn:microsoft.com/office/officeart/2005/8/layout/default"/>
    <dgm:cxn modelId="{69D7E8FA-2B1E-2041-8FEB-0B7AF89B1CD1}" srcId="{7D49E66D-95D9-5D43-B27F-E89637BBC1C1}" destId="{D4CBC09C-2DC8-3B43-B0EE-4346BB2179C9}" srcOrd="1" destOrd="0" parTransId="{DE6DFDD3-FB28-AF41-80E7-03EACA6DDFCA}" sibTransId="{F582DFD1-A0BB-5445-B5DA-6CEC83971D15}"/>
    <dgm:cxn modelId="{938CA111-B1E9-4247-A076-006B1EFFFE5D}" type="presParOf" srcId="{298156D8-A2E1-D14F-B4D9-50C7420DB9BA}" destId="{F9768334-163E-854F-8CEE-8BEEDAE36988}" srcOrd="0" destOrd="0" presId="urn:microsoft.com/office/officeart/2005/8/layout/default"/>
    <dgm:cxn modelId="{BF90750D-861A-9042-A97A-136D8B33A7B9}" type="presParOf" srcId="{298156D8-A2E1-D14F-B4D9-50C7420DB9BA}" destId="{1DC5D842-5B24-9D4B-92AC-DFFCCA9FAAFD}" srcOrd="1" destOrd="0" presId="urn:microsoft.com/office/officeart/2005/8/layout/default"/>
    <dgm:cxn modelId="{C552991F-F2E5-284E-A55C-E7B11F9809CF}" type="presParOf" srcId="{298156D8-A2E1-D14F-B4D9-50C7420DB9BA}" destId="{531279DA-2C28-EE4C-9BFE-14B4DF65945C}" srcOrd="2" destOrd="0" presId="urn:microsoft.com/office/officeart/2005/8/layout/default"/>
    <dgm:cxn modelId="{8CD5C9BD-E051-F845-9DEC-CB7EFF883D7F}" type="presParOf" srcId="{298156D8-A2E1-D14F-B4D9-50C7420DB9BA}" destId="{7887DF5B-E17C-DB47-AA88-B88BCF5CC7CD}" srcOrd="3" destOrd="0" presId="urn:microsoft.com/office/officeart/2005/8/layout/default"/>
    <dgm:cxn modelId="{E0EFF7E8-B24A-7C49-9967-6119C4020ED0}" type="presParOf" srcId="{298156D8-A2E1-D14F-B4D9-50C7420DB9BA}" destId="{C7CE12DE-6FE4-2049-94E0-3BEC668C76F5}" srcOrd="4" destOrd="0" presId="urn:microsoft.com/office/officeart/2005/8/layout/default"/>
    <dgm:cxn modelId="{BD3C86BF-74A8-3D4E-803A-DD5B8BB84768}" type="presParOf" srcId="{298156D8-A2E1-D14F-B4D9-50C7420DB9BA}" destId="{AB28EE3C-0823-F54D-AA67-53BFA00B8015}" srcOrd="5" destOrd="0" presId="urn:microsoft.com/office/officeart/2005/8/layout/default"/>
    <dgm:cxn modelId="{6192BC8A-1E9E-A54F-B815-8E6F778A75BE}" type="presParOf" srcId="{298156D8-A2E1-D14F-B4D9-50C7420DB9BA}" destId="{EF193193-7EA5-F242-A9F7-BE0D8A37AB88}" srcOrd="6" destOrd="0" presId="urn:microsoft.com/office/officeart/2005/8/layout/default"/>
    <dgm:cxn modelId="{4E457687-79E4-CC48-8927-CBFF12483DBB}" type="presParOf" srcId="{298156D8-A2E1-D14F-B4D9-50C7420DB9BA}" destId="{BC6A273C-86D1-7344-908E-A3F385AF7527}" srcOrd="7" destOrd="0" presId="urn:microsoft.com/office/officeart/2005/8/layout/default"/>
    <dgm:cxn modelId="{6E5482B9-F96A-B94E-B3DB-67741316C2C0}" type="presParOf" srcId="{298156D8-A2E1-D14F-B4D9-50C7420DB9BA}" destId="{BF00D8D4-BE2E-C842-91AC-1DAE8CCF9BAE}" srcOrd="8" destOrd="0" presId="urn:microsoft.com/office/officeart/2005/8/layout/default"/>
    <dgm:cxn modelId="{C435A638-839F-7E46-B68A-2402D0099F57}" type="presParOf" srcId="{298156D8-A2E1-D14F-B4D9-50C7420DB9BA}" destId="{9FF61B27-B199-FB4D-8686-DE9E26A985D7}" srcOrd="9" destOrd="0" presId="urn:microsoft.com/office/officeart/2005/8/layout/default"/>
    <dgm:cxn modelId="{AD6B7DA8-C25F-8A4F-B58E-A93C45214828}" type="presParOf" srcId="{298156D8-A2E1-D14F-B4D9-50C7420DB9BA}" destId="{908B3E15-32B9-564A-9B50-0639FF1AB99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45F1-98CB-7845-9806-AC4D301EBB4F}">
      <dsp:nvSpPr>
        <dsp:cNvPr id="0" name=""/>
        <dsp:cNvSpPr/>
      </dsp:nvSpPr>
      <dsp:spPr>
        <a:xfrm>
          <a:off x="0" y="564236"/>
          <a:ext cx="4941945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¿Para </a:t>
          </a:r>
          <a:r>
            <a:rPr lang="en-US" sz="3200" kern="1200" dirty="0" err="1"/>
            <a:t>qué</a:t>
          </a:r>
          <a:r>
            <a:rPr lang="en-US" sz="3200" kern="1200" dirty="0"/>
            <a:t>?</a:t>
          </a:r>
        </a:p>
      </dsp:txBody>
      <dsp:txXfrm>
        <a:off x="37467" y="601703"/>
        <a:ext cx="4867011" cy="692586"/>
      </dsp:txXfrm>
    </dsp:sp>
    <dsp:sp modelId="{5CE00E8B-EBCC-4140-BA20-1091A6FB21C2}">
      <dsp:nvSpPr>
        <dsp:cNvPr id="0" name=""/>
        <dsp:cNvSpPr/>
      </dsp:nvSpPr>
      <dsp:spPr>
        <a:xfrm>
          <a:off x="0" y="1331756"/>
          <a:ext cx="4941945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0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¿</a:t>
          </a:r>
          <a:r>
            <a:rPr lang="en-US" sz="2500" kern="1200" dirty="0" err="1"/>
            <a:t>Qué</a:t>
          </a:r>
          <a:r>
            <a:rPr lang="en-US" sz="2500" kern="1200" dirty="0"/>
            <a:t> </a:t>
          </a:r>
          <a:r>
            <a:rPr lang="en-US" sz="2500" kern="1200" dirty="0" err="1"/>
            <a:t>buscamos</a:t>
          </a:r>
          <a:r>
            <a:rPr lang="en-US" sz="2500" kern="1200" dirty="0"/>
            <a:t>?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¿</a:t>
          </a:r>
          <a:r>
            <a:rPr lang="en-US" sz="2500" kern="1200" dirty="0" err="1"/>
            <a:t>Qué</a:t>
          </a:r>
          <a:r>
            <a:rPr lang="en-US" sz="2500" kern="1200" dirty="0"/>
            <a:t> </a:t>
          </a:r>
          <a:r>
            <a:rPr lang="en-US" sz="2500" kern="1200" dirty="0" err="1"/>
            <a:t>sabemos</a:t>
          </a:r>
          <a:r>
            <a:rPr lang="en-US" sz="2500" kern="1200" dirty="0"/>
            <a:t>?</a:t>
          </a:r>
        </a:p>
      </dsp:txBody>
      <dsp:txXfrm>
        <a:off x="0" y="1331756"/>
        <a:ext cx="4941945" cy="861120"/>
      </dsp:txXfrm>
    </dsp:sp>
    <dsp:sp modelId="{59649E3D-4399-524F-B897-B3C9B448AC71}">
      <dsp:nvSpPr>
        <dsp:cNvPr id="0" name=""/>
        <dsp:cNvSpPr/>
      </dsp:nvSpPr>
      <dsp:spPr>
        <a:xfrm>
          <a:off x="0" y="2192876"/>
          <a:ext cx="4941945" cy="7675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/>
            <a:t>¿Quién?</a:t>
          </a:r>
          <a:endParaRPr lang="en-US" sz="3200" kern="1200" dirty="0"/>
        </a:p>
      </dsp:txBody>
      <dsp:txXfrm>
        <a:off x="37467" y="2230343"/>
        <a:ext cx="4867011" cy="692586"/>
      </dsp:txXfrm>
    </dsp:sp>
    <dsp:sp modelId="{E38FCF64-7C70-3D4E-B49A-B10EE48570C0}">
      <dsp:nvSpPr>
        <dsp:cNvPr id="0" name=""/>
        <dsp:cNvSpPr/>
      </dsp:nvSpPr>
      <dsp:spPr>
        <a:xfrm>
          <a:off x="0" y="3052556"/>
          <a:ext cx="4941945" cy="7675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/>
            <a:t>¿Circunstancias y contexto? </a:t>
          </a:r>
          <a:endParaRPr lang="en-US" sz="3200" kern="1200"/>
        </a:p>
      </dsp:txBody>
      <dsp:txXfrm>
        <a:off x="37467" y="3090023"/>
        <a:ext cx="4867011" cy="692586"/>
      </dsp:txXfrm>
    </dsp:sp>
    <dsp:sp modelId="{CB295B36-0FB5-C845-8570-8BD01566F045}">
      <dsp:nvSpPr>
        <dsp:cNvPr id="0" name=""/>
        <dsp:cNvSpPr/>
      </dsp:nvSpPr>
      <dsp:spPr>
        <a:xfrm>
          <a:off x="0" y="3912236"/>
          <a:ext cx="4941945" cy="7675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/>
            <a:t>¿Cómo?</a:t>
          </a:r>
          <a:endParaRPr lang="en-US" sz="3200" kern="1200"/>
        </a:p>
      </dsp:txBody>
      <dsp:txXfrm>
        <a:off x="37467" y="3949703"/>
        <a:ext cx="4867011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02D16-6046-7D46-867E-61CA515A6C14}">
      <dsp:nvSpPr>
        <dsp:cNvPr id="0" name=""/>
        <dsp:cNvSpPr/>
      </dsp:nvSpPr>
      <dsp:spPr>
        <a:xfrm>
          <a:off x="1901059" y="0"/>
          <a:ext cx="4506310" cy="450631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91BE3-AD45-B347-B9CE-8FAA8F0610DA}">
      <dsp:nvSpPr>
        <dsp:cNvPr id="0" name=""/>
        <dsp:cNvSpPr/>
      </dsp:nvSpPr>
      <dsp:spPr>
        <a:xfrm>
          <a:off x="2193969" y="292910"/>
          <a:ext cx="1802524" cy="1802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highlight>
                <a:srgbClr val="C0C0C0"/>
              </a:highlight>
            </a:rPr>
            <a:t>Negación</a:t>
          </a:r>
          <a:r>
            <a:rPr lang="es-ES_tradnl" sz="2100" kern="1200" dirty="0"/>
            <a:t> de la VBG, en particular de la VS</a:t>
          </a:r>
          <a:endParaRPr lang="en-US" sz="2100" kern="1200" dirty="0"/>
        </a:p>
      </dsp:txBody>
      <dsp:txXfrm>
        <a:off x="2281961" y="380902"/>
        <a:ext cx="1626540" cy="1626540"/>
      </dsp:txXfrm>
    </dsp:sp>
    <dsp:sp modelId="{080D1845-B9DF-B44E-BBFF-7C0057647647}">
      <dsp:nvSpPr>
        <dsp:cNvPr id="0" name=""/>
        <dsp:cNvSpPr/>
      </dsp:nvSpPr>
      <dsp:spPr>
        <a:xfrm>
          <a:off x="4311934" y="292910"/>
          <a:ext cx="1802524" cy="1802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highlight>
                <a:srgbClr val="C0C0C0"/>
              </a:highlight>
            </a:rPr>
            <a:t>Momento</a:t>
          </a:r>
          <a:r>
            <a:rPr lang="es-ES_tradnl" sz="2100" kern="1200" dirty="0"/>
            <a:t> de la versión voluntaria</a:t>
          </a:r>
          <a:endParaRPr lang="en-US" sz="2100" kern="1200" dirty="0"/>
        </a:p>
      </dsp:txBody>
      <dsp:txXfrm>
        <a:off x="4399926" y="380902"/>
        <a:ext cx="1626540" cy="1626540"/>
      </dsp:txXfrm>
    </dsp:sp>
    <dsp:sp modelId="{C71CA11F-40AA-1049-8F35-5A5B2E055801}">
      <dsp:nvSpPr>
        <dsp:cNvPr id="0" name=""/>
        <dsp:cNvSpPr/>
      </dsp:nvSpPr>
      <dsp:spPr>
        <a:xfrm>
          <a:off x="2193969" y="2410875"/>
          <a:ext cx="1802524" cy="1802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highlight>
                <a:srgbClr val="C0C0C0"/>
              </a:highlight>
            </a:rPr>
            <a:t>Escenario</a:t>
          </a:r>
          <a:r>
            <a:rPr lang="es-ES_tradnl" sz="2100" kern="1200" dirty="0"/>
            <a:t> de la versión voluntaria</a:t>
          </a:r>
          <a:endParaRPr lang="en-US" sz="2100" kern="1200" dirty="0"/>
        </a:p>
      </dsp:txBody>
      <dsp:txXfrm>
        <a:off x="2281961" y="2498867"/>
        <a:ext cx="1626540" cy="1626540"/>
      </dsp:txXfrm>
    </dsp:sp>
    <dsp:sp modelId="{F84F2701-E144-9043-ADC3-8FA9E4C3F218}">
      <dsp:nvSpPr>
        <dsp:cNvPr id="0" name=""/>
        <dsp:cNvSpPr/>
      </dsp:nvSpPr>
      <dsp:spPr>
        <a:xfrm>
          <a:off x="4311934" y="2410875"/>
          <a:ext cx="1802524" cy="1802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highlight>
                <a:srgbClr val="C0C0C0"/>
              </a:highlight>
            </a:rPr>
            <a:t>Perfil y preparación </a:t>
          </a:r>
          <a:r>
            <a:rPr lang="es-ES_tradnl" sz="2100" kern="1200" dirty="0"/>
            <a:t>de la persona </a:t>
          </a:r>
          <a:r>
            <a:rPr lang="es-ES_tradnl" sz="2100" kern="1200" dirty="0" err="1"/>
            <a:t>versionante</a:t>
          </a:r>
          <a:r>
            <a:rPr lang="es-ES_tradnl" sz="2100" kern="1200" dirty="0"/>
            <a:t> </a:t>
          </a:r>
          <a:endParaRPr lang="en-US" sz="2100" kern="1200" dirty="0"/>
        </a:p>
      </dsp:txBody>
      <dsp:txXfrm>
        <a:off x="4399926" y="2498867"/>
        <a:ext cx="1626540" cy="1626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7A1E-B7AD-434F-8173-02C5FB899022}">
      <dsp:nvSpPr>
        <dsp:cNvPr id="0" name=""/>
        <dsp:cNvSpPr/>
      </dsp:nvSpPr>
      <dsp:spPr>
        <a:xfrm>
          <a:off x="1163155" y="2265"/>
          <a:ext cx="2466688" cy="14800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1" kern="1200" noProof="0" dirty="0"/>
            <a:t>Negación literal : </a:t>
          </a:r>
          <a:r>
            <a:rPr lang="es-ES_tradnl" sz="1700" kern="1200" noProof="0" dirty="0"/>
            <a:t>negación de los hechos</a:t>
          </a:r>
        </a:p>
      </dsp:txBody>
      <dsp:txXfrm>
        <a:off x="1163155" y="2265"/>
        <a:ext cx="2466688" cy="1480013"/>
      </dsp:txXfrm>
    </dsp:sp>
    <dsp:sp modelId="{76160D82-CA35-5B44-84F8-FB3AD618DA4A}">
      <dsp:nvSpPr>
        <dsp:cNvPr id="0" name=""/>
        <dsp:cNvSpPr/>
      </dsp:nvSpPr>
      <dsp:spPr>
        <a:xfrm>
          <a:off x="3876512" y="2265"/>
          <a:ext cx="2466688" cy="148001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1" kern="1200" noProof="0" dirty="0"/>
            <a:t>Negación interpretativa :  </a:t>
          </a:r>
          <a:r>
            <a:rPr lang="es-ES_tradnl" sz="1700" kern="1200" noProof="0" dirty="0"/>
            <a:t>diferente interpretación a los hechos</a:t>
          </a:r>
        </a:p>
      </dsp:txBody>
      <dsp:txXfrm>
        <a:off x="3876512" y="2265"/>
        <a:ext cx="2466688" cy="1480013"/>
      </dsp:txXfrm>
    </dsp:sp>
    <dsp:sp modelId="{9E512B85-641D-A845-981B-027087191421}">
      <dsp:nvSpPr>
        <dsp:cNvPr id="0" name=""/>
        <dsp:cNvSpPr/>
      </dsp:nvSpPr>
      <dsp:spPr>
        <a:xfrm>
          <a:off x="2519834" y="1728947"/>
          <a:ext cx="2466688" cy="148001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1" kern="1200" noProof="0" dirty="0"/>
            <a:t>Negación implicatoria :  </a:t>
          </a:r>
          <a:r>
            <a:rPr lang="es-ES_tradnl" sz="1700" kern="1200" noProof="0" dirty="0"/>
            <a:t>las implicaciones psicológicas, políticas o morales de los hechos son negadas o minimizadas</a:t>
          </a:r>
        </a:p>
      </dsp:txBody>
      <dsp:txXfrm>
        <a:off x="2519834" y="1728947"/>
        <a:ext cx="2466688" cy="1480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F5E57-9A8E-4240-859A-4E14A7053CC4}">
      <dsp:nvSpPr>
        <dsp:cNvPr id="0" name=""/>
        <dsp:cNvSpPr/>
      </dsp:nvSpPr>
      <dsp:spPr>
        <a:xfrm>
          <a:off x="401637" y="0"/>
          <a:ext cx="3430588" cy="3430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noProof="0"/>
            <a:t>MACRO SISTEMA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noProof="0"/>
            <a:t>Sociedad</a:t>
          </a:r>
          <a:endParaRPr lang="es-ES_tradnl" sz="1000" b="1" kern="1200" noProof="0" dirty="0"/>
        </a:p>
      </dsp:txBody>
      <dsp:txXfrm>
        <a:off x="1637334" y="171529"/>
        <a:ext cx="959192" cy="514588"/>
      </dsp:txXfrm>
    </dsp:sp>
    <dsp:sp modelId="{627276CE-3551-4044-8E80-DACD873D365B}">
      <dsp:nvSpPr>
        <dsp:cNvPr id="0" name=""/>
        <dsp:cNvSpPr/>
      </dsp:nvSpPr>
      <dsp:spPr>
        <a:xfrm>
          <a:off x="744695" y="686117"/>
          <a:ext cx="2744470" cy="2744470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noProof="0"/>
            <a:t>EXOSISTEMA</a:t>
          </a:r>
          <a:r>
            <a:rPr lang="es-ES_tradnl" sz="1000" kern="1200" noProof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noProof="0"/>
            <a:t>Comunidad</a:t>
          </a:r>
          <a:endParaRPr lang="es-ES_tradnl" sz="1000" kern="1200" noProof="0" dirty="0"/>
        </a:p>
      </dsp:txBody>
      <dsp:txXfrm>
        <a:off x="1637334" y="850785"/>
        <a:ext cx="959192" cy="494004"/>
      </dsp:txXfrm>
    </dsp:sp>
    <dsp:sp modelId="{C0023CEF-EDA3-3143-ADCB-98AF4DB04D58}">
      <dsp:nvSpPr>
        <dsp:cNvPr id="0" name=""/>
        <dsp:cNvSpPr/>
      </dsp:nvSpPr>
      <dsp:spPr>
        <a:xfrm>
          <a:off x="1087754" y="1372235"/>
          <a:ext cx="2058352" cy="2058352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noProof="0"/>
            <a:t>MESO SISTEMA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noProof="0"/>
            <a:t>Familia relaciones</a:t>
          </a:r>
          <a:endParaRPr lang="es-ES_tradnl" sz="1000" kern="1200" noProof="0" dirty="0"/>
        </a:p>
      </dsp:txBody>
      <dsp:txXfrm>
        <a:off x="1637334" y="1526611"/>
        <a:ext cx="959192" cy="463129"/>
      </dsp:txXfrm>
    </dsp:sp>
    <dsp:sp modelId="{55028F20-12D5-614D-9419-ABE31ACDE7B7}">
      <dsp:nvSpPr>
        <dsp:cNvPr id="0" name=""/>
        <dsp:cNvSpPr/>
      </dsp:nvSpPr>
      <dsp:spPr>
        <a:xfrm>
          <a:off x="1430813" y="2058352"/>
          <a:ext cx="1372235" cy="137223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noProof="0"/>
            <a:t>Micro-Sistema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noProof="0"/>
            <a:t>Historias personales</a:t>
          </a:r>
          <a:endParaRPr lang="es-ES_tradnl" sz="1000" kern="1200" noProof="0" dirty="0"/>
        </a:p>
      </dsp:txBody>
      <dsp:txXfrm>
        <a:off x="1631772" y="2401411"/>
        <a:ext cx="970316" cy="686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68334-163E-854F-8CEE-8BEEDAE36988}">
      <dsp:nvSpPr>
        <dsp:cNvPr id="0" name=""/>
        <dsp:cNvSpPr/>
      </dsp:nvSpPr>
      <dsp:spPr>
        <a:xfrm>
          <a:off x="0" y="372452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highlight>
                <a:srgbClr val="C0C0C0"/>
              </a:highlight>
            </a:rPr>
            <a:t>el guion </a:t>
          </a:r>
          <a:r>
            <a:rPr lang="es-ES_tradnl" sz="1600" kern="1200" dirty="0"/>
            <a:t>(el texto confesional vs. narrativa de negación) </a:t>
          </a:r>
          <a:endParaRPr lang="en-US" sz="1600" kern="1200" dirty="0"/>
        </a:p>
      </dsp:txBody>
      <dsp:txXfrm>
        <a:off x="0" y="372452"/>
        <a:ext cx="2464593" cy="1478756"/>
      </dsp:txXfrm>
    </dsp:sp>
    <dsp:sp modelId="{531279DA-2C28-EE4C-9BFE-14B4DF65945C}">
      <dsp:nvSpPr>
        <dsp:cNvPr id="0" name=""/>
        <dsp:cNvSpPr/>
      </dsp:nvSpPr>
      <dsp:spPr>
        <a:xfrm>
          <a:off x="2711053" y="372452"/>
          <a:ext cx="2464593" cy="1478756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highlight>
                <a:srgbClr val="C0C0C0"/>
              </a:highlight>
            </a:rPr>
            <a:t>el actor </a:t>
          </a:r>
          <a:r>
            <a:rPr lang="es-ES_tradnl" sz="1600" kern="1200" dirty="0"/>
            <a:t>(que confiesa)</a:t>
          </a:r>
          <a:endParaRPr lang="en-US" sz="1600" kern="1200" dirty="0"/>
        </a:p>
      </dsp:txBody>
      <dsp:txXfrm>
        <a:off x="2711053" y="372452"/>
        <a:ext cx="2464593" cy="1478756"/>
      </dsp:txXfrm>
    </dsp:sp>
    <dsp:sp modelId="{C7CE12DE-6FE4-2049-94E0-3BEC668C76F5}">
      <dsp:nvSpPr>
        <dsp:cNvPr id="0" name=""/>
        <dsp:cNvSpPr/>
      </dsp:nvSpPr>
      <dsp:spPr>
        <a:xfrm>
          <a:off x="5422106" y="372452"/>
          <a:ext cx="2464593" cy="1478756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u="sng" kern="1200" dirty="0">
              <a:highlight>
                <a:srgbClr val="C0C0C0"/>
              </a:highlight>
            </a:rPr>
            <a:t>el escenario </a:t>
          </a:r>
          <a:r>
            <a:rPr lang="es-ES_tradnl" sz="1600" kern="1200" dirty="0"/>
            <a:t>(el escenario </a:t>
          </a:r>
          <a:r>
            <a:rPr lang="es-ES_tradnl" sz="1400" kern="1200" dirty="0"/>
            <a:t>donde ocurre el acto confesional, incluidas las entrevistas con los medios, las audiencias y los juicios de las comisiones de la verdad y los actos de reconciliación); </a:t>
          </a:r>
          <a:endParaRPr lang="en-US" sz="1600" kern="1200" dirty="0"/>
        </a:p>
      </dsp:txBody>
      <dsp:txXfrm>
        <a:off x="5422106" y="372452"/>
        <a:ext cx="2464593" cy="1478756"/>
      </dsp:txXfrm>
    </dsp:sp>
    <dsp:sp modelId="{EF193193-7EA5-F242-A9F7-BE0D8A37AB88}">
      <dsp:nvSpPr>
        <dsp:cNvPr id="0" name=""/>
        <dsp:cNvSpPr/>
      </dsp:nvSpPr>
      <dsp:spPr>
        <a:xfrm>
          <a:off x="0" y="2097667"/>
          <a:ext cx="2464593" cy="1478756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highlight>
                <a:srgbClr val="C0C0C0"/>
              </a:highlight>
            </a:rPr>
            <a:t>el momento </a:t>
          </a:r>
          <a:r>
            <a:rPr lang="es-ES_tradnl" sz="1600" kern="1200" dirty="0"/>
            <a:t>(el momento político y el contexto en el que tiene lugar el acto confesional); </a:t>
          </a:r>
          <a:endParaRPr lang="en-US" sz="1600" kern="1200" dirty="0"/>
        </a:p>
      </dsp:txBody>
      <dsp:txXfrm>
        <a:off x="0" y="2097667"/>
        <a:ext cx="2464593" cy="1478756"/>
      </dsp:txXfrm>
    </dsp:sp>
    <dsp:sp modelId="{BF00D8D4-BE2E-C842-91AC-1DAE8CCF9BAE}">
      <dsp:nvSpPr>
        <dsp:cNvPr id="0" name=""/>
        <dsp:cNvSpPr/>
      </dsp:nvSpPr>
      <dsp:spPr>
        <a:xfrm>
          <a:off x="2711053" y="2097667"/>
          <a:ext cx="2464593" cy="1478756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highlight>
                <a:srgbClr val="C0C0C0"/>
              </a:highlight>
            </a:rPr>
            <a:t>la audiencia </a:t>
          </a:r>
          <a:r>
            <a:rPr lang="es-ES_tradnl" sz="1400" kern="1200" dirty="0"/>
            <a:t>(el público en general, la familia y los colegas, y los enemigos, que se involucran con el acto confesional y reaccionan e influyen en la representación).</a:t>
          </a:r>
          <a:r>
            <a:rPr lang="es-ES_tradnl" sz="1600" kern="1200" dirty="0"/>
            <a:t> </a:t>
          </a:r>
          <a:endParaRPr lang="en-US" sz="1600" kern="1200" dirty="0"/>
        </a:p>
      </dsp:txBody>
      <dsp:txXfrm>
        <a:off x="2711053" y="2097667"/>
        <a:ext cx="2464593" cy="1478756"/>
      </dsp:txXfrm>
    </dsp:sp>
    <dsp:sp modelId="{908B3E15-32B9-564A-9B50-0639FF1AB999}">
      <dsp:nvSpPr>
        <dsp:cNvPr id="0" name=""/>
        <dsp:cNvSpPr/>
      </dsp:nvSpPr>
      <dsp:spPr>
        <a:xfrm>
          <a:off x="5422106" y="2097667"/>
          <a:ext cx="2464593" cy="147875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highlight>
                <a:srgbClr val="C0C0C0"/>
              </a:highlight>
            </a:rPr>
            <a:t>el papel del director</a:t>
          </a:r>
          <a:r>
            <a:rPr lang="es-ES_tradnl" sz="1600" kern="1200" dirty="0"/>
            <a:t>, asumido por un determinado individuo o grupo, para gestionar el acto confesional.</a:t>
          </a:r>
          <a:endParaRPr lang="en-US" sz="1600" kern="1200" dirty="0"/>
        </a:p>
      </dsp:txBody>
      <dsp:txXfrm>
        <a:off x="5422106" y="2097667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74228-2C55-5196-F25B-08558793B9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D708B-3BAC-4349-C0CD-EE1E4F8BE7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667FA-6AAB-3641-BE7B-681DB320E4D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44F2E-AB46-5B33-3CD6-3AEE3011D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4FAF2-5FCA-9DB5-D491-8211F6098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C1833-DF58-1045-AD5F-59FFBDA5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58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015A-8E5F-6D48-AD0D-A17093366711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5E22C-0AE6-A84B-8F6E-1C88CC15824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843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6e72827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g1e6e72827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 fase P, ya se habrá abordado en la primera parte de la mañana, se reafirma la necesidad de planificar la diligencia con: una caracterización completa del compareciente, documentación suficiente sobre los hechos y su contexto, el plan de entrevista (</a:t>
            </a:r>
            <a:r>
              <a:rPr lang="es-ES" sz="1100" kern="1200" dirty="0"/>
              <a:t>Tópicos y objetivos ordenados según prioridad de abordaje, información de contraste y preguntas de apertura y de desarrollo) y los arreglos logísticos.</a:t>
            </a:r>
            <a:endParaRPr lang="es-CO" dirty="0"/>
          </a:p>
          <a:p>
            <a:r>
              <a:rPr lang="es-CO" dirty="0"/>
              <a:t>Sobre la fase de entablar y explicar se detalla la necesidad de hacer al compareciente una introducción que genere un clima de confianza. Esta confianza o </a:t>
            </a:r>
            <a:r>
              <a:rPr lang="es-CO" dirty="0" err="1"/>
              <a:t>raport</a:t>
            </a:r>
            <a:r>
              <a:rPr lang="es-CO" dirty="0"/>
              <a:t> debe mantenerse a lo largo de la entrevista y no debe confundirse con el uso de términos que se consideren familiares para el compareciente pero puedan ser revictimizantes para las víctimas. </a:t>
            </a:r>
          </a:p>
          <a:p>
            <a:r>
              <a:rPr lang="es-CO" dirty="0"/>
              <a:t>La presentación a continuación profundizará en algunos tips para el desarrollo de las fases Entablar y Aclarar.</a:t>
            </a:r>
          </a:p>
          <a:p>
            <a:r>
              <a:rPr lang="es-CO" dirty="0"/>
              <a:t>Sobre las fases Cerrar , se apunta la necesidad de verificar que los objetivos propuestos para la entrevista fueron cubiertos, que el cierre no debe ser abrupto y debe tomarse un momento para dar información al compareciente sobre los próximos pasos y agradecer su colaboración en el marco de la diligencia.</a:t>
            </a:r>
          </a:p>
          <a:p>
            <a:r>
              <a:rPr lang="es-CO" dirty="0"/>
              <a:t>Sobre la </a:t>
            </a:r>
            <a:r>
              <a:rPr lang="es-CO" dirty="0" err="1"/>
              <a:t>Evaluacion</a:t>
            </a:r>
            <a:r>
              <a:rPr lang="es-CO" dirty="0"/>
              <a:t>, brevemente se anota la necesidad de que con posterioridad a la realización de la diligencia, debe evaluarse tanto la información que se obtuvo y su relación con otros elementos de la investigación, como la misma experiencia de entrevista y desempeño del entrevistador verificando por ejemplo preguntas y/o abordajes que funcionaron  o no, retos y posibles áreas de mejora.</a:t>
            </a:r>
          </a:p>
        </p:txBody>
      </p:sp>
    </p:spTree>
    <p:extLst>
      <p:ext uri="{BB962C8B-B14F-4D97-AF65-F5344CB8AC3E}">
        <p14:creationId xmlns:p14="http://schemas.microsoft.com/office/powerpoint/2010/main" val="354646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5E22C-0AE6-A84B-8F6E-1C88CC15824D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287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Negación</a:t>
            </a:r>
            <a:r>
              <a:rPr lang="en-US" dirty="0"/>
              <a:t> literal – </a:t>
            </a:r>
          </a:p>
          <a:p>
            <a:pPr marL="685800" lvl="1" indent="-228600">
              <a:buAutoNum type="arabicPeriod"/>
            </a:pP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Higui</a:t>
            </a:r>
            <a:endParaRPr lang="en-US" dirty="0"/>
          </a:p>
          <a:p>
            <a:pPr marL="685800" lvl="1" indent="-228600">
              <a:buAutoNum type="arabicPeriod"/>
            </a:pPr>
            <a:r>
              <a:rPr lang="en-US" dirty="0" err="1"/>
              <a:t>desaparciones</a:t>
            </a:r>
            <a:r>
              <a:rPr lang="en-US" dirty="0"/>
              <a:t> – </a:t>
            </a:r>
            <a:r>
              <a:rPr lang="en-US" dirty="0" err="1"/>
              <a:t>caso</a:t>
            </a:r>
            <a:r>
              <a:rPr lang="en-US" dirty="0"/>
              <a:t> campo </a:t>
            </a:r>
            <a:r>
              <a:rPr lang="en-US" dirty="0" err="1"/>
              <a:t>algodonero</a:t>
            </a:r>
            <a:r>
              <a:rPr lang="en-US" dirty="0"/>
              <a:t> / </a:t>
            </a:r>
            <a:r>
              <a:rPr lang="en-US" dirty="0" err="1"/>
              <a:t>velasquez</a:t>
            </a:r>
            <a:r>
              <a:rPr lang="en-US" dirty="0"/>
              <a:t> </a:t>
            </a:r>
            <a:r>
              <a:rPr lang="en-US" dirty="0" err="1"/>
              <a:t>paiz</a:t>
            </a:r>
            <a:r>
              <a:rPr lang="en-US" dirty="0"/>
              <a:t> c. Guatemala </a:t>
            </a:r>
          </a:p>
          <a:p>
            <a:pPr marL="685800" lvl="1" indent="-228600">
              <a:buAutoNum type="arabicPeriod"/>
            </a:pP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negación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ley penal </a:t>
            </a:r>
            <a:r>
              <a:rPr lang="en-US" dirty="0" err="1"/>
              <a:t>cuando</a:t>
            </a:r>
            <a:r>
              <a:rPr lang="en-US" dirty="0"/>
              <a:t> no </a:t>
            </a:r>
            <a:r>
              <a:rPr lang="en-US" dirty="0" err="1"/>
              <a:t>corresponde</a:t>
            </a:r>
            <a:r>
              <a:rPr lang="en-US" dirty="0"/>
              <a:t> a la </a:t>
            </a:r>
            <a:r>
              <a:rPr lang="en-US" dirty="0" err="1"/>
              <a:t>viviencia</a:t>
            </a:r>
            <a:r>
              <a:rPr lang="en-US" dirty="0"/>
              <a:t> – </a:t>
            </a:r>
            <a:r>
              <a:rPr lang="en-US" dirty="0" err="1"/>
              <a:t>violencia</a:t>
            </a:r>
            <a:r>
              <a:rPr lang="en-US" dirty="0"/>
              <a:t> sexual </a:t>
            </a:r>
            <a:r>
              <a:rPr lang="en-US" dirty="0" err="1"/>
              <a:t>limitado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hay </a:t>
            </a:r>
            <a:r>
              <a:rPr lang="en-US" dirty="0" err="1"/>
              <a:t>violencia</a:t>
            </a:r>
            <a:r>
              <a:rPr lang="en-US" dirty="0"/>
              <a:t> (</a:t>
            </a:r>
            <a:r>
              <a:rPr lang="en-US" dirty="0" err="1"/>
              <a:t>física</a:t>
            </a:r>
            <a:r>
              <a:rPr lang="en-US" dirty="0"/>
              <a:t>) </a:t>
            </a:r>
          </a:p>
          <a:p>
            <a:pPr marL="228600" indent="-228600">
              <a:buAutoNum type="arabicPeriod"/>
            </a:pPr>
            <a:r>
              <a:rPr lang="en-US" dirty="0" err="1"/>
              <a:t>Negación</a:t>
            </a:r>
            <a:r>
              <a:rPr lang="en-US" dirty="0"/>
              <a:t> </a:t>
            </a:r>
            <a:r>
              <a:rPr lang="en-US" dirty="0" err="1"/>
              <a:t>interpretativa</a:t>
            </a:r>
            <a:r>
              <a:rPr lang="en-US" dirty="0"/>
              <a:t> </a:t>
            </a:r>
          </a:p>
          <a:p>
            <a:pPr marL="685800" lvl="1" indent="-228600">
              <a:buAutoNum type="arabicPeriod"/>
            </a:pPr>
            <a:r>
              <a:rPr lang="en-US" dirty="0" err="1"/>
              <a:t>caso</a:t>
            </a:r>
            <a:r>
              <a:rPr lang="en-US" dirty="0"/>
              <a:t> de Susan Erich – VS – le </a:t>
            </a:r>
            <a:r>
              <a:rPr lang="en-US" dirty="0" err="1"/>
              <a:t>preguntan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le </a:t>
            </a:r>
            <a:r>
              <a:rPr lang="en-US" dirty="0" err="1"/>
              <a:t>había</a:t>
            </a:r>
            <a:r>
              <a:rPr lang="en-US" dirty="0"/>
              <a:t> </a:t>
            </a:r>
            <a:r>
              <a:rPr lang="en-US" dirty="0" err="1"/>
              <a:t>llevado</a:t>
            </a:r>
            <a:r>
              <a:rPr lang="en-US" dirty="0"/>
              <a:t> dinero. </a:t>
            </a:r>
            <a:r>
              <a:rPr lang="en-US" dirty="0" err="1"/>
              <a:t>Convertía</a:t>
            </a:r>
            <a:r>
              <a:rPr lang="en-US" dirty="0"/>
              <a:t> los </a:t>
            </a:r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robo</a:t>
            </a:r>
            <a:r>
              <a:rPr lang="en-US" dirty="0"/>
              <a:t> </a:t>
            </a:r>
            <a:r>
              <a:rPr lang="en-US" dirty="0" err="1"/>
              <a:t>agravado</a:t>
            </a:r>
            <a:r>
              <a:rPr lang="en-US" dirty="0"/>
              <a:t> </a:t>
            </a:r>
          </a:p>
          <a:p>
            <a:pPr marL="685800" lvl="1" indent="-228600">
              <a:buAutoNum type="arabicPeriod"/>
            </a:pPr>
            <a:r>
              <a:rPr lang="en-US" dirty="0" err="1"/>
              <a:t>lesiones</a:t>
            </a:r>
            <a:r>
              <a:rPr lang="en-US" dirty="0"/>
              <a:t> vs. </a:t>
            </a:r>
            <a:r>
              <a:rPr lang="en-US" dirty="0" err="1"/>
              <a:t>tentativa</a:t>
            </a:r>
            <a:r>
              <a:rPr lang="en-US" dirty="0"/>
              <a:t> de femicidio</a:t>
            </a:r>
          </a:p>
          <a:p>
            <a:pPr marL="685800" lvl="1" indent="-228600">
              <a:buAutoNum type="arabicPeriod"/>
            </a:pPr>
            <a:r>
              <a:rPr lang="en-US" dirty="0"/>
              <a:t>No es </a:t>
            </a:r>
            <a:r>
              <a:rPr lang="en-US" dirty="0" err="1"/>
              <a:t>violencia</a:t>
            </a:r>
            <a:r>
              <a:rPr lang="en-US" dirty="0"/>
              <a:t> es solo una </a:t>
            </a:r>
            <a:r>
              <a:rPr lang="en-US" dirty="0" err="1"/>
              <a:t>disputa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familia</a:t>
            </a:r>
            <a:r>
              <a:rPr lang="en-US" dirty="0"/>
              <a:t> </a:t>
            </a:r>
          </a:p>
          <a:p>
            <a:pPr marL="228600" indent="-228600">
              <a:buAutoNum type="arabicPeriod"/>
            </a:pPr>
            <a:r>
              <a:rPr lang="en-US" dirty="0" err="1"/>
              <a:t>Negación</a:t>
            </a:r>
            <a:r>
              <a:rPr lang="en-US" dirty="0"/>
              <a:t> </a:t>
            </a:r>
            <a:r>
              <a:rPr lang="en-US" dirty="0" err="1"/>
              <a:t>implicatoria</a:t>
            </a:r>
            <a:r>
              <a:rPr lang="en-US" dirty="0"/>
              <a:t> – </a:t>
            </a:r>
          </a:p>
          <a:p>
            <a:pPr marL="685800" lvl="1" indent="-228600">
              <a:buAutoNum type="arabicPeriod"/>
            </a:pPr>
            <a:r>
              <a:rPr lang="en-US" dirty="0"/>
              <a:t>Macro – no </a:t>
            </a:r>
            <a:r>
              <a:rPr lang="en-US" dirty="0" err="1"/>
              <a:t>reconoce</a:t>
            </a:r>
            <a:r>
              <a:rPr lang="en-US" dirty="0"/>
              <a:t> la </a:t>
            </a:r>
            <a:r>
              <a:rPr lang="en-US" dirty="0" err="1"/>
              <a:t>amplitud</a:t>
            </a:r>
            <a:r>
              <a:rPr lang="en-US" dirty="0"/>
              <a:t> del </a:t>
            </a:r>
            <a:r>
              <a:rPr lang="en-US" dirty="0" err="1"/>
              <a:t>problema</a:t>
            </a:r>
            <a:endParaRPr lang="en-US" dirty="0"/>
          </a:p>
          <a:p>
            <a:pPr marL="685800" lvl="1" indent="-228600">
              <a:buAutoNum type="arabicPeriod"/>
            </a:pPr>
            <a:r>
              <a:rPr lang="en-US" dirty="0"/>
              <a:t>No </a:t>
            </a:r>
            <a:r>
              <a:rPr lang="en-US" dirty="0" err="1"/>
              <a:t>tomar</a:t>
            </a:r>
            <a:r>
              <a:rPr lang="en-US" dirty="0"/>
              <a:t> decisions </a:t>
            </a:r>
          </a:p>
          <a:p>
            <a:pPr marL="685800" lvl="1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34F1B-F327-4545-A4BA-F2113D51EE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34F1B-F327-4545-A4BA-F2113D51EE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7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analítica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útil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contextualizar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ámbitos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que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prácticas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mujeres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centra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integral de la VCM,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interacción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confluyen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ámbito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ecológico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feminista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esferas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enmarcar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género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social o macro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actitudes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creencias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prácticas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patriarcales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conciben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VCM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forma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legítima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que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opresivas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comunitario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exosistema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ecosistema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Este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estructurales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entornos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cotidianos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organización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familiar  y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entornos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inmediatos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convivencia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individual,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historias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esfera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micro-social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femicidia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antecedentes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tanto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víctima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victimario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la individual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biológicos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características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antecedentes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normalización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carácter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cultural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repetido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imponerse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34F1B-F327-4545-A4BA-F2113D51EE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98761"/>
            <a:ext cx="3429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1" y="506415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21380" y="380868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35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3450"/>
              </a:lnSpc>
              <a:defRPr sz="3150" b="1"/>
            </a:lvl1pPr>
          </a:lstStyle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4"/>
            <a:ext cx="3566160" cy="216317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4" y="667562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s-ES_tradnl" noProof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4F933D2-AB27-F14F-B601-68D43E6B6A78}" type="datetime1">
              <a:rPr lang="en-US"/>
              <a:pPr/>
              <a:t>2/12/2026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41E466C-62FA-464F-B8B2-5732AD152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0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E2F3-C044-EBF9-3AE6-7F9F292E0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67F31-3135-4027-05EE-B5DC5FD06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3377-ECAB-699A-C78E-7E096CBB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7F4B2-ABAF-76FE-EB18-3BEF44B3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F296-05E7-1291-0F4A-8D1437B0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2376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B881-E9B0-469C-256D-80F9E886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EAB1-622A-ECF5-B9E7-6B79866C9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4652B-74AD-407E-1734-6191A6B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37FE6-49E6-7C6A-80ED-1757A3BA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8AD6F-A8E3-D033-A126-66D0EECB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5307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AB3B-1B14-E0BC-2D83-B23FCCBD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267D0-1BF6-E6CE-0506-6B7ECFDE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3ADD1-EC9F-1588-8CD1-9177A8CB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B76D-6681-61AE-6DE3-2D9864E2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322AB-A12B-1C10-EFD1-BDE1DA52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2571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3F52-1771-39E7-16C2-14F65170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5461-9A26-C10B-03B7-6CDCB92B9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71134-4982-0150-AF77-CA28391B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2A3FC-CF5D-7234-1B5D-87630E95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1F76-EFB9-C04F-C339-F6D19039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18DC5-7AD5-0EA2-D3CE-EE625CFA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1130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25C6-4494-116D-1941-7B3FC1B3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A5FA-D9BC-F66B-092A-F194C09E9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04D53-1C0E-5DCC-0F29-1800DF6D6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C58FD-6065-F836-E4FA-40FF58F2B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F20A4-1AD7-FB70-2A41-8ED11CE35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CDBDA-BEBA-34EC-0D23-AC86FAC5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C3580-3421-AA70-9F48-BEBFB6AA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3CFF1-6B2B-67EB-BC48-249377CB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4925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2D0C-2A9B-23B5-7579-FCA8727E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C9012-9334-2D87-F3C7-BBB6F855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9327B-4259-62A0-31CA-05312F50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5D306-2CE9-C260-B484-216DCAD3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463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AB2EB-C61E-7D12-121C-7D8C9420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94081-72AD-9A83-F0C2-C8C98DEE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74643-5A1C-BEC2-F78D-4765D602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2552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6CB6-8201-219A-38E0-F167F497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1028-EF23-EEE5-E569-89A596F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83443-36AA-A458-DBC8-4D1213DE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69E76-2F41-9654-9B35-1E4B70BB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22E9B-BFE7-AACE-7F9E-69809780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6F1DE-0BF2-83BD-13A9-4A65412F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9739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106D-4D0C-4076-AD6D-2BB10FFA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BCA27-CED7-68D6-4420-D1002F077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C2531-686E-A4F6-BED4-569302781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F7B2D-C6B1-B848-0296-0B19046D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5FF63-547B-62A8-EB9B-91148D9A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02094-57B1-722D-5ABE-33AA1309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5833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B8A4-C072-2CE4-C81F-D6EA2645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15756-9F4B-D685-038C-AF96BA388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64A1E-9488-C103-2B75-88A6EEE6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59BAC-9F00-8045-219C-A7E8EB95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29985-21DD-85F4-4210-37E0B1D2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540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AA329-CFCB-26C4-5E69-3111B00C5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BAEC1-E142-6910-B7DF-9CBCDA94C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8EC93-32A5-3010-1CFA-F0EB95E4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E1660-DE9C-A930-A4C4-40107A23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DBD3F-D03C-4C9B-0F7E-B036CDDE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5511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0F0B5A9A-CF50-695E-A193-71C04127D86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73644" y="6377525"/>
            <a:ext cx="1408095" cy="326266"/>
          </a:xfrm>
          <a:prstGeom prst="rect">
            <a:avLst/>
          </a:prstGeom>
        </p:spPr>
      </p:pic>
      <p:pic>
        <p:nvPicPr>
          <p:cNvPr id="11" name="Google Shape;125;p4">
            <a:extLst>
              <a:ext uri="{FF2B5EF4-FFF2-40B4-BE49-F238E27FC236}">
                <a16:creationId xmlns:a16="http://schemas.microsoft.com/office/drawing/2014/main" id="{09EE319C-C043-CBC9-EC08-D845BB7E23EA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2811939" y="6120298"/>
            <a:ext cx="864039" cy="67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8;g1e6e7282767_0_0">
            <a:extLst>
              <a:ext uri="{FF2B5EF4-FFF2-40B4-BE49-F238E27FC236}">
                <a16:creationId xmlns:a16="http://schemas.microsoft.com/office/drawing/2014/main" id="{DA924DCC-720A-31E8-05F8-ED638176AC8C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5593726" y="6126164"/>
            <a:ext cx="710821" cy="7318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335AA-2F66-89AB-2D1D-68E08B08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98775-A7F7-D9CD-470C-7A031361E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49040-7113-1533-4DCC-DD2779AC8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90618-7923-8B49-94C5-153505BAE203}" type="datetimeFigureOut">
              <a:rPr lang="es-ES_tradnl" smtClean="0"/>
              <a:t>12/02/2026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F2E9-07E3-C55B-5C84-9BEF2E497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08758-D927-0A80-43B6-0898EE8B1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E3577-6D91-1C46-AC43-EC270FA029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2"/>
          <p:cNvCxnSpPr/>
          <p:nvPr/>
        </p:nvCxnSpPr>
        <p:spPr>
          <a:xfrm>
            <a:off x="1000500" y="4279970"/>
            <a:ext cx="4327954" cy="0"/>
          </a:xfrm>
          <a:prstGeom prst="straightConnector1">
            <a:avLst/>
          </a:prstGeom>
          <a:noFill/>
          <a:ln w="165100" cap="flat" cmpd="sng">
            <a:solidFill>
              <a:srgbClr val="006C7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3041" y="3890655"/>
            <a:ext cx="6162869" cy="1701488"/>
          </a:xfr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  <a:sym typeface="Aleo"/>
              </a:rPr>
              <a:t>Abordaje de las diligencias de versiones voluntarias con perspectiva de género</a:t>
            </a:r>
            <a:br>
              <a:rPr lang="es-ES" sz="3200" dirty="0">
                <a:solidFill>
                  <a:schemeClr val="bg1"/>
                </a:solidFill>
                <a:sym typeface="Aleo"/>
              </a:rPr>
            </a:br>
            <a:br>
              <a:rPr lang="es-ES" sz="3200" dirty="0">
                <a:solidFill>
                  <a:schemeClr val="bg1"/>
                </a:solidFill>
                <a:sym typeface="Aleo"/>
              </a:rPr>
            </a:br>
            <a:r>
              <a:rPr lang="es-ES" sz="2400" dirty="0">
                <a:solidFill>
                  <a:schemeClr val="bg1"/>
                </a:solidFill>
                <a:sym typeface="Aleo"/>
              </a:rPr>
              <a:t>Bogotá, 26 de septiembre de 2024</a:t>
            </a:r>
            <a:endParaRPr lang="es-ES" sz="3200" dirty="0">
              <a:solidFill>
                <a:schemeClr val="bg1"/>
              </a:solidFill>
              <a:sym typeface="Aleo"/>
            </a:endParaRPr>
          </a:p>
        </p:txBody>
      </p:sp>
      <p:pic>
        <p:nvPicPr>
          <p:cNvPr id="3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EFA1D8B5-1D70-81C6-FA39-AD65370D6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130" y="6214722"/>
            <a:ext cx="1306547" cy="302737"/>
          </a:xfrm>
          <a:prstGeom prst="rect">
            <a:avLst/>
          </a:prstGeom>
        </p:spPr>
      </p:pic>
      <p:pic>
        <p:nvPicPr>
          <p:cNvPr id="4" name="Google Shape;125;p4">
            <a:extLst>
              <a:ext uri="{FF2B5EF4-FFF2-40B4-BE49-F238E27FC236}">
                <a16:creationId xmlns:a16="http://schemas.microsoft.com/office/drawing/2014/main" id="{390414D7-2526-796F-6C88-F96E7466FC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2424" y="5864398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8;g1e6e7282767_0_0">
            <a:extLst>
              <a:ext uri="{FF2B5EF4-FFF2-40B4-BE49-F238E27FC236}">
                <a16:creationId xmlns:a16="http://schemas.microsoft.com/office/drawing/2014/main" id="{AF4D7BC3-8123-D748-2393-432E766117F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4212" y="5864398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5EF3-301D-A3CC-F833-0E00DAB6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Indicadores de violencia de género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075640-4753-4516-BB65-4C7E3C52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87992" cy="4352025"/>
          </a:xfrm>
        </p:spPr>
        <p:txBody>
          <a:bodyPr>
            <a:normAutofit lnSpcReduction="10000"/>
          </a:bodyPr>
          <a:lstStyle/>
          <a:p>
            <a:r>
              <a:rPr lang="es-ES_tradnl" sz="1600" dirty="0"/>
              <a:t>Reclutamiento forzado</a:t>
            </a:r>
          </a:p>
          <a:p>
            <a:r>
              <a:rPr lang="es-ES_tradnl" sz="1600" dirty="0"/>
              <a:t>Ingreso en casas</a:t>
            </a:r>
          </a:p>
          <a:p>
            <a:r>
              <a:rPr lang="es-ES_tradnl" sz="1600" dirty="0"/>
              <a:t>Ideología de los grupos armados y relación con la población (preparación, políticas – explícitas e implícitas, cultura del grupo, respuesta a actos de VBG)</a:t>
            </a:r>
          </a:p>
          <a:p>
            <a:r>
              <a:rPr lang="es-ES_tradnl" sz="1600" dirty="0"/>
              <a:t>Uso de alcohol o drogas por parte de combatientes</a:t>
            </a:r>
          </a:p>
          <a:p>
            <a:r>
              <a:rPr lang="es-ES_tradnl" sz="1600" dirty="0"/>
              <a:t>Ubicación de los campos militares a proximidad de poblaciones</a:t>
            </a:r>
          </a:p>
          <a:p>
            <a:r>
              <a:rPr lang="es-ES_tradnl" sz="1600" dirty="0"/>
              <a:t>Objetivo de un operativo militar (represalias, desplazamiento)</a:t>
            </a:r>
          </a:p>
          <a:p>
            <a:r>
              <a:rPr lang="es-ES_tradnl" sz="1600" dirty="0"/>
              <a:t>Material brindado a los combatientes (condones, viagra)</a:t>
            </a:r>
          </a:p>
          <a:p>
            <a:r>
              <a:rPr lang="es-ES_tradnl" sz="1600" dirty="0"/>
              <a:t>Medidas tomadas por el grupo armado para prevenir o responder a ITS / ETS</a:t>
            </a:r>
          </a:p>
          <a:p>
            <a:r>
              <a:rPr lang="es-ES_tradnl" sz="1600" dirty="0"/>
              <a:t>Medidas de prevención por la población civil (desplazamiento, abortos o medicinas abortivas, etc.)</a:t>
            </a:r>
          </a:p>
          <a:p>
            <a:r>
              <a:rPr lang="es-ES_tradnl" sz="1600" dirty="0"/>
              <a:t>Detención de mujeres (en particular bajo control masculino) </a:t>
            </a:r>
          </a:p>
        </p:txBody>
      </p:sp>
      <p:cxnSp>
        <p:nvCxnSpPr>
          <p:cNvPr id="3" name="Google Shape;99;p28">
            <a:extLst>
              <a:ext uri="{FF2B5EF4-FFF2-40B4-BE49-F238E27FC236}">
                <a16:creationId xmlns:a16="http://schemas.microsoft.com/office/drawing/2014/main" id="{D12746CB-4478-E887-DC5D-2AAF488573D1}"/>
              </a:ext>
            </a:extLst>
          </p:cNvPr>
          <p:cNvCxnSpPr/>
          <p:nvPr/>
        </p:nvCxnSpPr>
        <p:spPr>
          <a:xfrm>
            <a:off x="457200" y="1290491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336AF2F-B53D-3DDB-9D81-257F33B241F2}"/>
              </a:ext>
            </a:extLst>
          </p:cNvPr>
          <p:cNvSpPr txBox="1"/>
          <p:nvPr/>
        </p:nvSpPr>
        <p:spPr>
          <a:xfrm>
            <a:off x="6176513" y="2794958"/>
            <a:ext cx="2510287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¿En qué constituye un indicador de la VBG?</a:t>
            </a:r>
          </a:p>
          <a:p>
            <a:endParaRPr lang="es-ES_tradnl" dirty="0"/>
          </a:p>
          <a:p>
            <a:r>
              <a:rPr lang="es-ES_tradnl" dirty="0"/>
              <a:t>¿Cuáles podrían ser las manifestaciones de VBG en esos contextos?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12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te en 3D de una persona">
            <a:extLst>
              <a:ext uri="{FF2B5EF4-FFF2-40B4-BE49-F238E27FC236}">
                <a16:creationId xmlns:a16="http://schemas.microsoft.com/office/drawing/2014/main" id="{03E3C427-1DD6-D61B-ACBD-341D45CE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24" r="33310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FD8C4-8FCC-FA7B-54DD-8C76C005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ES_tradnl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¿Quién es la persona versionando?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C531-4735-916A-49B0-E95B0681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s-ES_tradnl" sz="1700" dirty="0"/>
              <a:t>Perfil de la persona entrevistada (incluyendo perfil psicológico / vinculación al grupo)</a:t>
            </a:r>
          </a:p>
          <a:p>
            <a:r>
              <a:rPr lang="es-ES_tradnl" sz="1700" dirty="0"/>
              <a:t>Responsabilidad / participación dentro de la estructura</a:t>
            </a:r>
          </a:p>
          <a:p>
            <a:r>
              <a:rPr lang="es-ES_tradnl" sz="1700" dirty="0"/>
              <a:t>Hechos reprochados</a:t>
            </a:r>
          </a:p>
          <a:p>
            <a:r>
              <a:rPr lang="es-ES_tradnl" sz="1700" dirty="0"/>
              <a:t>Declaraciones anteriores</a:t>
            </a:r>
          </a:p>
        </p:txBody>
      </p:sp>
      <p:pic>
        <p:nvPicPr>
          <p:cNvPr id="4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B698AE5F-3950-C692-EE06-42B486C6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40" y="6306380"/>
            <a:ext cx="1306547" cy="302737"/>
          </a:xfrm>
          <a:prstGeom prst="rect">
            <a:avLst/>
          </a:prstGeom>
        </p:spPr>
      </p:pic>
      <p:pic>
        <p:nvPicPr>
          <p:cNvPr id="10" name="Google Shape;125;p4">
            <a:extLst>
              <a:ext uri="{FF2B5EF4-FFF2-40B4-BE49-F238E27FC236}">
                <a16:creationId xmlns:a16="http://schemas.microsoft.com/office/drawing/2014/main" id="{7EFE71F9-4400-3FCF-6C37-4EFA05A6C3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0634" y="5956056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8;g1e6e7282767_0_0">
            <a:extLst>
              <a:ext uri="{FF2B5EF4-FFF2-40B4-BE49-F238E27FC236}">
                <a16:creationId xmlns:a16="http://schemas.microsoft.com/office/drawing/2014/main" id="{CB66DCE7-BE71-6B68-B3E2-8C2EC08D12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2422" y="5956056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6" name="Google Shape;99;p28">
            <a:extLst>
              <a:ext uri="{FF2B5EF4-FFF2-40B4-BE49-F238E27FC236}">
                <a16:creationId xmlns:a16="http://schemas.microsoft.com/office/drawing/2014/main" id="{1975FFF0-99A2-1B52-2EA7-5F306EEC7DBB}"/>
              </a:ext>
            </a:extLst>
          </p:cNvPr>
          <p:cNvCxnSpPr/>
          <p:nvPr/>
        </p:nvCxnSpPr>
        <p:spPr>
          <a:xfrm>
            <a:off x="4233738" y="2285999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68729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E894-119F-26AF-42DC-C6DE9B2247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5FC79"/>
          </a:solidFill>
        </p:spPr>
        <p:txBody>
          <a:bodyPr>
            <a:normAutofit/>
          </a:bodyPr>
          <a:lstStyle/>
          <a:p>
            <a:r>
              <a:rPr lang="es-ES_tradnl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¿Contexto y circunstancias de la VV?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C6A0BD-E51C-12D3-2318-593353392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699070"/>
              </p:ext>
            </p:extLst>
          </p:nvPr>
        </p:nvGraphicFramePr>
        <p:xfrm>
          <a:off x="378372" y="1600201"/>
          <a:ext cx="8308428" cy="450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Google Shape;99;p28">
            <a:extLst>
              <a:ext uri="{FF2B5EF4-FFF2-40B4-BE49-F238E27FC236}">
                <a16:creationId xmlns:a16="http://schemas.microsoft.com/office/drawing/2014/main" id="{21EAB358-8E0C-9936-5D29-17AFAB3F3C6A}"/>
              </a:ext>
            </a:extLst>
          </p:cNvPr>
          <p:cNvCxnSpPr/>
          <p:nvPr/>
        </p:nvCxnSpPr>
        <p:spPr>
          <a:xfrm>
            <a:off x="619169" y="1726602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6271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0" name="Rectangle 2560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Las </a:t>
            </a:r>
            <a:r>
              <a:rPr lang="en-US" sz="3075" b="1" dirty="0" err="1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diferentes</a:t>
            </a:r>
            <a:r>
              <a:rPr lang="en-US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 </a:t>
            </a:r>
            <a:r>
              <a:rPr lang="en-US" sz="3075" b="1" dirty="0" err="1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formas</a:t>
            </a:r>
            <a:r>
              <a:rPr lang="en-US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 de </a:t>
            </a:r>
            <a:r>
              <a:rPr lang="en-US" sz="3075" b="1" dirty="0" err="1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negación</a:t>
            </a:r>
            <a:endParaRPr lang="en-US" sz="3075" b="1" dirty="0">
              <a:solidFill>
                <a:srgbClr val="003C4B"/>
              </a:solidFill>
              <a:latin typeface="Aleo" pitchFamily="2" charset="77"/>
              <a:cs typeface="Arial" panose="020B0604020202020204" pitchFamily="34" charset="0"/>
            </a:endParaRPr>
          </a:p>
        </p:txBody>
      </p:sp>
      <p:sp>
        <p:nvSpPr>
          <p:cNvPr id="256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606" name="Content Placeholder 2">
            <a:extLst>
              <a:ext uri="{FF2B5EF4-FFF2-40B4-BE49-F238E27FC236}">
                <a16:creationId xmlns:a16="http://schemas.microsoft.com/office/drawing/2014/main" id="{5BA95ABC-5A65-411C-3276-B24AF5CB1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86662"/>
              </p:ext>
            </p:extLst>
          </p:nvPr>
        </p:nvGraphicFramePr>
        <p:xfrm>
          <a:off x="940413" y="2572274"/>
          <a:ext cx="7506357" cy="321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9A3D7D83-DAD2-B015-5B42-6BC8A3367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039" y="6267439"/>
            <a:ext cx="1306547" cy="302737"/>
          </a:xfrm>
          <a:prstGeom prst="rect">
            <a:avLst/>
          </a:prstGeom>
        </p:spPr>
      </p:pic>
      <p:pic>
        <p:nvPicPr>
          <p:cNvPr id="6" name="Google Shape;125;p4">
            <a:extLst>
              <a:ext uri="{FF2B5EF4-FFF2-40B4-BE49-F238E27FC236}">
                <a16:creationId xmlns:a16="http://schemas.microsoft.com/office/drawing/2014/main" id="{D11D64C9-D30B-94B8-F886-0C1E05346AA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93333" y="5917115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8;g1e6e7282767_0_0">
            <a:extLst>
              <a:ext uri="{FF2B5EF4-FFF2-40B4-BE49-F238E27FC236}">
                <a16:creationId xmlns:a16="http://schemas.microsoft.com/office/drawing/2014/main" id="{89631D0E-C1F7-675D-60DF-44421564922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75121" y="5917115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" name="Google Shape;99;p28">
            <a:extLst>
              <a:ext uri="{FF2B5EF4-FFF2-40B4-BE49-F238E27FC236}">
                <a16:creationId xmlns:a16="http://schemas.microsoft.com/office/drawing/2014/main" id="{8DC9292B-C2C7-729C-1398-3DA23DA29729}"/>
              </a:ext>
            </a:extLst>
          </p:cNvPr>
          <p:cNvCxnSpPr/>
          <p:nvPr/>
        </p:nvCxnSpPr>
        <p:spPr>
          <a:xfrm>
            <a:off x="628650" y="1865313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66" y="633843"/>
            <a:ext cx="6930089" cy="739800"/>
          </a:xfrm>
        </p:spPr>
        <p:txBody>
          <a:bodyPr vert="horz" wrap="square" lIns="0" tIns="0" rIns="0" bIns="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_tradnl" sz="3075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La negación incluye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1069B5-AD8C-CA44-8371-17EECFB86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93" y="2059045"/>
            <a:ext cx="3236534" cy="39902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686610" y="2551619"/>
            <a:ext cx="5535000" cy="3005100"/>
          </a:xfrm>
        </p:spPr>
        <p:txBody>
          <a:bodyPr vert="horz" wrap="square" lIns="0" tIns="0" rIns="68580" bIns="0" rtlCol="0">
            <a:normAutofit/>
          </a:bodyPr>
          <a:lstStyle/>
          <a:p>
            <a:pPr marL="342900" indent="-336042">
              <a:lnSpc>
                <a:spcPct val="140000"/>
              </a:lnSpc>
              <a:buFont typeface="Calibri Light" panose="020F0302020204030204" pitchFamily="34" charset="0"/>
              <a:buChar char="→"/>
            </a:pPr>
            <a:r>
              <a:rPr lang="es-ES_tradnl" sz="2100" b="1" i="1" dirty="0"/>
              <a:t>Cognición: </a:t>
            </a:r>
            <a:r>
              <a:rPr lang="es-ES_tradnl" sz="2100" i="1" dirty="0"/>
              <a:t>no reconocer los hechos
</a:t>
            </a:r>
            <a:r>
              <a:rPr lang="es-ES_tradnl" sz="2100" b="1" i="1" dirty="0"/>
              <a:t>Emoción: </a:t>
            </a:r>
            <a:r>
              <a:rPr lang="es-ES_tradnl" sz="2100" i="1" dirty="0"/>
              <a:t>no sentir, no ser perturbado
</a:t>
            </a:r>
            <a:r>
              <a:rPr lang="es-ES_tradnl" sz="2100" b="1" i="1" dirty="0"/>
              <a:t>Moralidad:</a:t>
            </a:r>
            <a:r>
              <a:rPr lang="es-ES_tradnl" sz="2100" i="1" dirty="0"/>
              <a:t> no reconocer la maldad o la responsabilidad
 </a:t>
            </a:r>
            <a:r>
              <a:rPr lang="es-ES_tradnl" sz="2100" b="1" i="1" dirty="0"/>
              <a:t>Acción: </a:t>
            </a:r>
            <a:r>
              <a:rPr lang="es-ES_tradnl" sz="2100" i="1" dirty="0"/>
              <a:t>no tomar medidas activas en respuesta al conocimiento</a:t>
            </a:r>
            <a:endParaRPr lang="es-ES_tradnl" sz="2100" dirty="0"/>
          </a:p>
        </p:txBody>
      </p:sp>
      <p:cxnSp>
        <p:nvCxnSpPr>
          <p:cNvPr id="4" name="Google Shape;99;p28">
            <a:extLst>
              <a:ext uri="{FF2B5EF4-FFF2-40B4-BE49-F238E27FC236}">
                <a16:creationId xmlns:a16="http://schemas.microsoft.com/office/drawing/2014/main" id="{DDE0FD63-B1DB-3F66-3B2B-189F9D2200CE}"/>
              </a:ext>
            </a:extLst>
          </p:cNvPr>
          <p:cNvCxnSpPr/>
          <p:nvPr/>
        </p:nvCxnSpPr>
        <p:spPr>
          <a:xfrm>
            <a:off x="6541502" y="2075180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4906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5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637" name="Rectangle 26636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7" y="5450"/>
            <a:ext cx="5680880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639" name="Rectangle 26638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3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46189" y="467473"/>
            <a:ext cx="5680880" cy="7013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s-ES_tradnl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Las esferas de la negación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4E67B990-2CB8-86A6-1DF2-C8D9630CE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977954"/>
              </p:ext>
            </p:extLst>
          </p:nvPr>
        </p:nvGraphicFramePr>
        <p:xfrm>
          <a:off x="2676775" y="1555184"/>
          <a:ext cx="4233862" cy="343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B3F373-4C4A-CC4D-236F-36323A71E63E}"/>
              </a:ext>
            </a:extLst>
          </p:cNvPr>
          <p:cNvSpPr txBox="1"/>
          <p:nvPr/>
        </p:nvSpPr>
        <p:spPr>
          <a:xfrm>
            <a:off x="1221080" y="5236051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La violencia sexual carece de justificación ni de ventaja militar. No es heroica, patriótica o justa.</a:t>
            </a: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E16F676D-AD63-1753-5BFF-303E802E1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2598" y="6395604"/>
            <a:ext cx="1306547" cy="302737"/>
          </a:xfrm>
          <a:prstGeom prst="rect">
            <a:avLst/>
          </a:prstGeom>
        </p:spPr>
      </p:pic>
      <p:pic>
        <p:nvPicPr>
          <p:cNvPr id="8" name="Google Shape;125;p4">
            <a:extLst>
              <a:ext uri="{FF2B5EF4-FFF2-40B4-BE49-F238E27FC236}">
                <a16:creationId xmlns:a16="http://schemas.microsoft.com/office/drawing/2014/main" id="{9C425E54-468E-538F-14DF-E839BA7C3E2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60892" y="6045280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8;g1e6e7282767_0_0">
            <a:extLst>
              <a:ext uri="{FF2B5EF4-FFF2-40B4-BE49-F238E27FC236}">
                <a16:creationId xmlns:a16="http://schemas.microsoft.com/office/drawing/2014/main" id="{E5E1F66F-79DA-A745-4203-3A2EA82D896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42680" y="5973960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Right Bracket 4">
            <a:extLst>
              <a:ext uri="{FF2B5EF4-FFF2-40B4-BE49-F238E27FC236}">
                <a16:creationId xmlns:a16="http://schemas.microsoft.com/office/drawing/2014/main" id="{5ACD27D1-9E7A-B0D2-D4AC-84F7F8F8B3C9}"/>
              </a:ext>
            </a:extLst>
          </p:cNvPr>
          <p:cNvSpPr/>
          <p:nvPr/>
        </p:nvSpPr>
        <p:spPr>
          <a:xfrm>
            <a:off x="7027069" y="3216536"/>
            <a:ext cx="234343" cy="176923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7BDF1-D77C-0327-F112-68BCB53922E5}"/>
              </a:ext>
            </a:extLst>
          </p:cNvPr>
          <p:cNvSpPr txBox="1"/>
          <p:nvPr/>
        </p:nvSpPr>
        <p:spPr>
          <a:xfrm>
            <a:off x="7472370" y="3598664"/>
            <a:ext cx="10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E86F11F2-1DA0-6B3C-D356-9575B0B30F58}"/>
              </a:ext>
            </a:extLst>
          </p:cNvPr>
          <p:cNvSpPr/>
          <p:nvPr/>
        </p:nvSpPr>
        <p:spPr>
          <a:xfrm>
            <a:off x="7038916" y="1555184"/>
            <a:ext cx="234343" cy="158802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DFEC2-1322-C5AE-3345-E7813F17E4F3}"/>
              </a:ext>
            </a:extLst>
          </p:cNvPr>
          <p:cNvSpPr txBox="1"/>
          <p:nvPr/>
        </p:nvSpPr>
        <p:spPr>
          <a:xfrm>
            <a:off x="7563564" y="2082442"/>
            <a:ext cx="10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Societal</a:t>
            </a:r>
          </a:p>
        </p:txBody>
      </p:sp>
      <p:cxnSp>
        <p:nvCxnSpPr>
          <p:cNvPr id="14" name="Google Shape;99;p28">
            <a:extLst>
              <a:ext uri="{FF2B5EF4-FFF2-40B4-BE49-F238E27FC236}">
                <a16:creationId xmlns:a16="http://schemas.microsoft.com/office/drawing/2014/main" id="{6AED8722-292B-CC8C-8CC1-1575BBD31C51}"/>
              </a:ext>
            </a:extLst>
          </p:cNvPr>
          <p:cNvCxnSpPr/>
          <p:nvPr/>
        </p:nvCxnSpPr>
        <p:spPr>
          <a:xfrm>
            <a:off x="748261" y="1560562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ES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Consecuencias para la versión</a:t>
            </a:r>
            <a:endParaRPr sz="3075" b="1" dirty="0">
              <a:solidFill>
                <a:srgbClr val="003C4B"/>
              </a:solidFill>
              <a:latin typeface="Aleo" pitchFamily="2" charset="77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0" y="2326104"/>
            <a:ext cx="7886700" cy="4351338"/>
          </a:xfrm>
        </p:spPr>
        <p:txBody>
          <a:bodyPr>
            <a:normAutofit/>
          </a:bodyPr>
          <a:lstStyle/>
          <a:p>
            <a:r>
              <a:rPr lang="es-ES_tradnl" dirty="0"/>
              <a:t>Anticipar la negación, minimización o justificación de los actos.</a:t>
            </a:r>
          </a:p>
          <a:p>
            <a:r>
              <a:rPr lang="es-ES_tradnl" dirty="0"/>
              <a:t>Prepararse para abordar contradicciones sin escalar el conflicto y tomando en cuenta el impacto del trauma en la memoria y narrativa del perpetrador.</a:t>
            </a:r>
          </a:p>
          <a:p>
            <a:endParaRPr lang="es-ES_tradnl" dirty="0"/>
          </a:p>
        </p:txBody>
      </p:sp>
      <p:pic>
        <p:nvPicPr>
          <p:cNvPr id="4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67CA7836-0E8C-7616-5A4C-2ACB24F8B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36" y="6290421"/>
            <a:ext cx="1306547" cy="302737"/>
          </a:xfrm>
          <a:prstGeom prst="rect">
            <a:avLst/>
          </a:prstGeom>
        </p:spPr>
      </p:pic>
      <p:pic>
        <p:nvPicPr>
          <p:cNvPr id="5" name="Google Shape;125;p4">
            <a:extLst>
              <a:ext uri="{FF2B5EF4-FFF2-40B4-BE49-F238E27FC236}">
                <a16:creationId xmlns:a16="http://schemas.microsoft.com/office/drawing/2014/main" id="{F457D678-A0FC-4410-C15F-BF4474C0D7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1030" y="5940097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8;g1e6e7282767_0_0">
            <a:extLst>
              <a:ext uri="{FF2B5EF4-FFF2-40B4-BE49-F238E27FC236}">
                <a16:creationId xmlns:a16="http://schemas.microsoft.com/office/drawing/2014/main" id="{93D1D978-C750-8354-25DF-968A76AB2C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2818" y="5940097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3" name="Google Shape;99;p28">
            <a:extLst>
              <a:ext uri="{FF2B5EF4-FFF2-40B4-BE49-F238E27FC236}">
                <a16:creationId xmlns:a16="http://schemas.microsoft.com/office/drawing/2014/main" id="{92E7A74C-839E-F713-DC25-5E1DC2BC0DE0}"/>
              </a:ext>
            </a:extLst>
          </p:cNvPr>
          <p:cNvCxnSpPr/>
          <p:nvPr/>
        </p:nvCxnSpPr>
        <p:spPr>
          <a:xfrm>
            <a:off x="619169" y="1726602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20703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9A2BA-1FC5-EDD1-3B5A-74CD0E1F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_tradnl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Factores que contribuyen al reconocimiento o a la negación de actos de VS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8F8BA3-145E-D7B6-BD06-518EB4985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825942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B57D0C4C-C085-52C6-91B0-96DCA9E9E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987" y="6337938"/>
            <a:ext cx="1306547" cy="302737"/>
          </a:xfrm>
          <a:prstGeom prst="rect">
            <a:avLst/>
          </a:prstGeom>
        </p:spPr>
      </p:pic>
      <p:pic>
        <p:nvPicPr>
          <p:cNvPr id="8" name="Google Shape;125;p4">
            <a:extLst>
              <a:ext uri="{FF2B5EF4-FFF2-40B4-BE49-F238E27FC236}">
                <a16:creationId xmlns:a16="http://schemas.microsoft.com/office/drawing/2014/main" id="{2E498F18-1A4D-4457-63B0-1EA0BA3B61D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40281" y="5987614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8;g1e6e7282767_0_0">
            <a:extLst>
              <a:ext uri="{FF2B5EF4-FFF2-40B4-BE49-F238E27FC236}">
                <a16:creationId xmlns:a16="http://schemas.microsoft.com/office/drawing/2014/main" id="{CA188E3B-3C4F-636A-BDE2-8C96D6E56D1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22069" y="5987614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4" name="Google Shape;99;p28">
            <a:extLst>
              <a:ext uri="{FF2B5EF4-FFF2-40B4-BE49-F238E27FC236}">
                <a16:creationId xmlns:a16="http://schemas.microsoft.com/office/drawing/2014/main" id="{498177C0-182C-21B4-8739-80A499B18650}"/>
              </a:ext>
            </a:extLst>
          </p:cNvPr>
          <p:cNvCxnSpPr/>
          <p:nvPr/>
        </p:nvCxnSpPr>
        <p:spPr>
          <a:xfrm>
            <a:off x="628650" y="1883601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06680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F113-D7A2-EC69-BE0B-734AD8C5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6912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¿Cómo?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5FA88-6681-6A15-A792-54A3A6E8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5" y="1824476"/>
            <a:ext cx="5129049" cy="39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3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e6e728276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9587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g1e6e7282767_0_0"/>
          <p:cNvCxnSpPr/>
          <p:nvPr/>
        </p:nvCxnSpPr>
        <p:spPr>
          <a:xfrm>
            <a:off x="808631" y="2973545"/>
            <a:ext cx="4327875" cy="0"/>
          </a:xfrm>
          <a:prstGeom prst="straightConnector1">
            <a:avLst/>
          </a:prstGeom>
          <a:noFill/>
          <a:ln w="165100" cap="flat" cmpd="sng">
            <a:solidFill>
              <a:srgbClr val="006C7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g1e6e7282767_0_0"/>
          <p:cNvSpPr txBox="1">
            <a:spLocks noGrp="1"/>
          </p:cNvSpPr>
          <p:nvPr>
            <p:ph type="ctrTitle"/>
          </p:nvPr>
        </p:nvSpPr>
        <p:spPr>
          <a:xfrm>
            <a:off x="-193335" y="139531"/>
            <a:ext cx="6329025" cy="706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s-CO" sz="3300" b="1" dirty="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Objetivos del taller</a:t>
            </a:r>
            <a:endParaRPr sz="3300" b="1" dirty="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78" name="Google Shape;78;g1e6e728276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874" y="5987785"/>
            <a:ext cx="706632" cy="7066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9" name="Google Shape;79;g1e6e7282767_0_0"/>
          <p:cNvSpPr txBox="1">
            <a:spLocks noGrp="1"/>
          </p:cNvSpPr>
          <p:nvPr>
            <p:ph type="ctrTitle"/>
          </p:nvPr>
        </p:nvSpPr>
        <p:spPr>
          <a:xfrm>
            <a:off x="164349" y="759693"/>
            <a:ext cx="5971341" cy="46944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 algn="l"/>
            <a:r>
              <a:rPr lang="es-CO" sz="1600" dirty="0">
                <a:highlight>
                  <a:srgbClr val="C0C0C0"/>
                </a:highlight>
                <a:latin typeface="Avenir Next" panose="020B0503020202020204" pitchFamily="34" charset="0"/>
              </a:rPr>
              <a:t>Brindar herramientas para incorporar la perspectiva de género en la preparación y el desarrollo de las versiones voluntarias</a:t>
            </a:r>
            <a:br>
              <a:rPr lang="es-CO" sz="16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</a:br>
            <a:br>
              <a:rPr lang="es-CO" sz="16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</a:br>
            <a:br>
              <a:rPr lang="es-CO" sz="16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</a:br>
            <a:br>
              <a:rPr lang="es-CO" sz="16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</a:br>
            <a:br>
              <a:rPr lang="es-CO" sz="16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</a:br>
            <a:br>
              <a:rPr lang="es-CO" sz="16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</a:br>
            <a:r>
              <a:rPr lang="es-CO" sz="14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  <a:t>¿QUE? </a:t>
            </a:r>
            <a:r>
              <a:rPr lang="es-CO" sz="1400" dirty="0">
                <a:solidFill>
                  <a:schemeClr val="bg1"/>
                </a:solidFill>
                <a:latin typeface="Avenir Next" panose="020B0503020202020204" pitchFamily="34" charset="0"/>
              </a:rPr>
              <a:t>Identificar aspectos claves en las versiones voluntarias para la investigación y atribución de hechos de VBG.</a:t>
            </a:r>
            <a:br>
              <a:rPr lang="es-CO" sz="1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s-CO" sz="1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s-CO" sz="14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  <a:t>¿CUÁNDO? </a:t>
            </a:r>
            <a:r>
              <a:rPr lang="es-CO" sz="1400" dirty="0">
                <a:solidFill>
                  <a:schemeClr val="bg1"/>
                </a:solidFill>
                <a:latin typeface="Avenir Next" panose="020B0503020202020204" pitchFamily="34" charset="0"/>
              </a:rPr>
              <a:t>Fortalecer capacidades para detectar oportunidades que permite profundizar sobre hechos de VBG.</a:t>
            </a:r>
            <a:br>
              <a:rPr lang="es-CO" sz="1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s-CO" sz="1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s-CO" sz="1400" dirty="0">
                <a:solidFill>
                  <a:schemeClr val="bg1"/>
                </a:solidFill>
                <a:highlight>
                  <a:srgbClr val="C0C0C0"/>
                </a:highlight>
                <a:latin typeface="Avenir Next" panose="020B0503020202020204" pitchFamily="34" charset="0"/>
              </a:rPr>
              <a:t>¿COMO? </a:t>
            </a:r>
            <a:r>
              <a:rPr lang="es-CO" sz="1400" dirty="0">
                <a:solidFill>
                  <a:schemeClr val="bg1"/>
                </a:solidFill>
                <a:latin typeface="Avenir Next" panose="020B0503020202020204" pitchFamily="34" charset="0"/>
              </a:rPr>
              <a:t>Proveer técnicas de ciencias sociales para fortalecer el abordaje de los temas de VGB durante las versiones voluntarias</a:t>
            </a:r>
            <a:br>
              <a:rPr lang="es-CO" sz="12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s-CO" sz="12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s-CO" sz="1350" dirty="0">
                <a:solidFill>
                  <a:schemeClr val="bg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es-CO" sz="1350" dirty="0">
                <a:solidFill>
                  <a:schemeClr val="bg1"/>
                </a:solidFill>
                <a:latin typeface="Aleo"/>
                <a:ea typeface="Aleo"/>
                <a:cs typeface="Aleo"/>
                <a:sym typeface="Aleo"/>
              </a:rPr>
              <a:t> </a:t>
            </a:r>
            <a:endParaRPr sz="1350" dirty="0">
              <a:solidFill>
                <a:schemeClr val="bg1"/>
              </a:solidFill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386913C-E53F-8F9E-830D-7DA7EAE7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130" y="6214722"/>
            <a:ext cx="1306547" cy="302737"/>
          </a:xfrm>
          <a:prstGeom prst="rect">
            <a:avLst/>
          </a:prstGeom>
        </p:spPr>
      </p:pic>
      <p:pic>
        <p:nvPicPr>
          <p:cNvPr id="3" name="Google Shape;125;p4">
            <a:extLst>
              <a:ext uri="{FF2B5EF4-FFF2-40B4-BE49-F238E27FC236}">
                <a16:creationId xmlns:a16="http://schemas.microsoft.com/office/drawing/2014/main" id="{8BFBE525-BDF9-1481-0B02-031965820D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2424" y="5864398"/>
            <a:ext cx="1035829" cy="744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176;p9">
            <a:extLst>
              <a:ext uri="{FF2B5EF4-FFF2-40B4-BE49-F238E27FC236}">
                <a16:creationId xmlns:a16="http://schemas.microsoft.com/office/drawing/2014/main" id="{FC071686-79F2-5A42-9276-8191EF5EAC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00000">
            <a:off x="-757137" y="-2207621"/>
            <a:ext cx="10504964" cy="5911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28ABA936-BA21-DA48-AAEE-3B3D33440F27}"/>
              </a:ext>
            </a:extLst>
          </p:cNvPr>
          <p:cNvSpPr/>
          <p:nvPr/>
        </p:nvSpPr>
        <p:spPr>
          <a:xfrm>
            <a:off x="1007289" y="1832373"/>
            <a:ext cx="1369947" cy="3696890"/>
          </a:xfrm>
          <a:prstGeom prst="roundRect">
            <a:avLst/>
          </a:prstGeom>
          <a:solidFill>
            <a:srgbClr val="ECF9FA"/>
          </a:solidFill>
          <a:ln>
            <a:solidFill>
              <a:srgbClr val="163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3750" b="1" kern="0" dirty="0">
                <a:solidFill>
                  <a:srgbClr val="003C4B"/>
                </a:solidFill>
                <a:latin typeface="Arial" panose="020B0604020202020204" pitchFamily="34" charset="0"/>
                <a:ea typeface="Aleo"/>
                <a:cs typeface="Arial" panose="020B0604020202020204" pitchFamily="34" charset="0"/>
                <a:sym typeface="Aleo"/>
              </a:rPr>
              <a:t>P</a:t>
            </a:r>
          </a:p>
          <a:p>
            <a:pPr algn="ctr"/>
            <a:r>
              <a:rPr lang="es-ES" sz="1050" dirty="0">
                <a:solidFill>
                  <a:srgbClr val="163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 y preparar</a:t>
            </a:r>
          </a:p>
          <a:p>
            <a:pPr algn="ctr"/>
            <a:endParaRPr lang="es-ES_tradnl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F94CEE83-C4A6-F649-9068-73958FEBD4A3}"/>
              </a:ext>
            </a:extLst>
          </p:cNvPr>
          <p:cNvSpPr/>
          <p:nvPr/>
        </p:nvSpPr>
        <p:spPr>
          <a:xfrm>
            <a:off x="2447032" y="1832373"/>
            <a:ext cx="1369947" cy="3696890"/>
          </a:xfrm>
          <a:prstGeom prst="roundRect">
            <a:avLst/>
          </a:prstGeom>
          <a:solidFill>
            <a:srgbClr val="ECF9FA"/>
          </a:solidFill>
          <a:ln>
            <a:solidFill>
              <a:srgbClr val="163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3750" b="1" kern="0" dirty="0">
                <a:solidFill>
                  <a:srgbClr val="003C4B"/>
                </a:solidFill>
                <a:latin typeface="Arial" panose="020B0604020202020204" pitchFamily="34" charset="0"/>
                <a:ea typeface="Aleo"/>
                <a:cs typeface="Arial" panose="020B0604020202020204" pitchFamily="34" charset="0"/>
                <a:sym typeface="Aleo"/>
              </a:rPr>
              <a:t>E</a:t>
            </a:r>
          </a:p>
          <a:p>
            <a:pPr algn="ctr"/>
            <a:r>
              <a:rPr lang="es-ES" sz="1050" dirty="0">
                <a:solidFill>
                  <a:srgbClr val="163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Entablar y Explicar</a:t>
            </a:r>
          </a:p>
          <a:p>
            <a:pPr algn="ctr"/>
            <a:endParaRPr lang="es-ES_tradnl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60E9C79B-BC64-4148-A99C-8117470B6186}"/>
              </a:ext>
            </a:extLst>
          </p:cNvPr>
          <p:cNvSpPr/>
          <p:nvPr/>
        </p:nvSpPr>
        <p:spPr>
          <a:xfrm>
            <a:off x="3886775" y="1832373"/>
            <a:ext cx="1369947" cy="3696890"/>
          </a:xfrm>
          <a:prstGeom prst="roundRect">
            <a:avLst/>
          </a:prstGeom>
          <a:solidFill>
            <a:srgbClr val="ECF9FA"/>
          </a:solidFill>
          <a:ln>
            <a:solidFill>
              <a:srgbClr val="163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3750" b="1" kern="0" dirty="0">
                <a:solidFill>
                  <a:srgbClr val="003C4B"/>
                </a:solidFill>
                <a:latin typeface="Arial" panose="020B0604020202020204" pitchFamily="34" charset="0"/>
                <a:ea typeface="Aleo"/>
                <a:cs typeface="Arial" panose="020B0604020202020204" pitchFamily="34" charset="0"/>
                <a:sym typeface="Aleo"/>
              </a:rPr>
              <a:t>A</a:t>
            </a:r>
          </a:p>
          <a:p>
            <a:pPr algn="ctr"/>
            <a:r>
              <a:rPr lang="es-ES" sz="1050" dirty="0">
                <a:solidFill>
                  <a:srgbClr val="163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Aclarar sobre el Relato</a:t>
            </a:r>
          </a:p>
          <a:p>
            <a:pPr algn="ctr"/>
            <a:endParaRPr lang="es-ES_tradnl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76562CBE-7E88-B945-AE0F-93C1136EE783}"/>
              </a:ext>
            </a:extLst>
          </p:cNvPr>
          <p:cNvSpPr/>
          <p:nvPr/>
        </p:nvSpPr>
        <p:spPr>
          <a:xfrm>
            <a:off x="5326517" y="1832373"/>
            <a:ext cx="1369947" cy="3696890"/>
          </a:xfrm>
          <a:prstGeom prst="roundRect">
            <a:avLst/>
          </a:prstGeom>
          <a:solidFill>
            <a:srgbClr val="ECF9FA"/>
          </a:solidFill>
          <a:ln>
            <a:solidFill>
              <a:srgbClr val="163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3750" b="1" kern="0" dirty="0">
                <a:solidFill>
                  <a:srgbClr val="003C4B"/>
                </a:solidFill>
                <a:latin typeface="Arial" panose="020B0604020202020204" pitchFamily="34" charset="0"/>
                <a:ea typeface="Aleo"/>
                <a:cs typeface="Arial" panose="020B0604020202020204" pitchFamily="34" charset="0"/>
                <a:sym typeface="Aleo"/>
              </a:rPr>
              <a:t>C</a:t>
            </a:r>
          </a:p>
          <a:p>
            <a:pPr algn="ctr"/>
            <a:r>
              <a:rPr lang="es-ES" sz="1050" dirty="0">
                <a:solidFill>
                  <a:srgbClr val="163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</a:p>
          <a:p>
            <a:pPr algn="ctr"/>
            <a:endParaRPr lang="es-ES_tradnl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007F5BE1-90AA-2C45-9916-296B2C8D5643}"/>
              </a:ext>
            </a:extLst>
          </p:cNvPr>
          <p:cNvSpPr/>
          <p:nvPr/>
        </p:nvSpPr>
        <p:spPr>
          <a:xfrm>
            <a:off x="6766260" y="1832373"/>
            <a:ext cx="1369947" cy="3696890"/>
          </a:xfrm>
          <a:prstGeom prst="roundRect">
            <a:avLst/>
          </a:prstGeom>
          <a:solidFill>
            <a:srgbClr val="ECF9FA"/>
          </a:solidFill>
          <a:ln>
            <a:solidFill>
              <a:srgbClr val="163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3750" b="1" kern="0" dirty="0">
                <a:solidFill>
                  <a:srgbClr val="003C4B"/>
                </a:solidFill>
                <a:latin typeface="Arial" panose="020B0604020202020204" pitchFamily="34" charset="0"/>
                <a:ea typeface="Aleo"/>
                <a:cs typeface="Arial" panose="020B0604020202020204" pitchFamily="34" charset="0"/>
                <a:sym typeface="Aleo"/>
              </a:rPr>
              <a:t>E</a:t>
            </a:r>
          </a:p>
          <a:p>
            <a:pPr algn="ctr"/>
            <a:r>
              <a:rPr lang="es-ES" sz="1050" dirty="0">
                <a:solidFill>
                  <a:srgbClr val="163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</a:p>
        </p:txBody>
      </p:sp>
      <p:cxnSp>
        <p:nvCxnSpPr>
          <p:cNvPr id="8" name="Google Shape;99;p28">
            <a:extLst>
              <a:ext uri="{FF2B5EF4-FFF2-40B4-BE49-F238E27FC236}">
                <a16:creationId xmlns:a16="http://schemas.microsoft.com/office/drawing/2014/main" id="{75B6DA6A-082C-19A6-0FDD-D581616D40FC}"/>
              </a:ext>
            </a:extLst>
          </p:cNvPr>
          <p:cNvCxnSpPr/>
          <p:nvPr/>
        </p:nvCxnSpPr>
        <p:spPr>
          <a:xfrm>
            <a:off x="346563" y="1601042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00;p28">
            <a:extLst>
              <a:ext uri="{FF2B5EF4-FFF2-40B4-BE49-F238E27FC236}">
                <a16:creationId xmlns:a16="http://schemas.microsoft.com/office/drawing/2014/main" id="{EFE38AE7-B5D5-CCD7-5D98-C2A701526B06}"/>
              </a:ext>
            </a:extLst>
          </p:cNvPr>
          <p:cNvSpPr txBox="1"/>
          <p:nvPr/>
        </p:nvSpPr>
        <p:spPr>
          <a:xfrm>
            <a:off x="346563" y="1057823"/>
            <a:ext cx="5553827" cy="52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3C4B"/>
              </a:buClr>
              <a:buSzPct val="100000"/>
            </a:pPr>
            <a:r>
              <a:rPr lang="es-CO" sz="3075" b="1" dirty="0">
                <a:solidFill>
                  <a:srgbClr val="003C4B"/>
                </a:solidFill>
                <a:latin typeface="Aleo" pitchFamily="2" charset="77"/>
                <a:ea typeface="Aleo"/>
                <a:cs typeface="Arial" panose="020B0604020202020204" pitchFamily="34" charset="0"/>
                <a:sym typeface="Aleo"/>
              </a:rPr>
              <a:t>Abordaje</a:t>
            </a:r>
            <a:r>
              <a:rPr lang="es-CO" sz="3600" b="1" dirty="0">
                <a:solidFill>
                  <a:srgbClr val="003C4B"/>
                </a:solidFill>
                <a:latin typeface="Arial" panose="020B0604020202020204" pitchFamily="34" charset="0"/>
                <a:ea typeface="Aleo"/>
                <a:cs typeface="Arial" panose="020B0604020202020204" pitchFamily="34" charset="0"/>
                <a:sym typeface="Aleo"/>
              </a:rPr>
              <a:t> PEACE</a:t>
            </a:r>
            <a:endParaRPr sz="3600" b="1" dirty="0">
              <a:solidFill>
                <a:srgbClr val="003C4B"/>
              </a:solidFill>
              <a:latin typeface="Arial" panose="020B0604020202020204" pitchFamily="34" charset="0"/>
              <a:ea typeface="Aleo"/>
              <a:cs typeface="Arial" panose="020B0604020202020204" pitchFamily="34" charset="0"/>
              <a:sym typeface="Aleo"/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70CDF6A4-B69E-CC4F-B63B-8465AB63F73D}"/>
              </a:ext>
            </a:extLst>
          </p:cNvPr>
          <p:cNvSpPr/>
          <p:nvPr/>
        </p:nvSpPr>
        <p:spPr>
          <a:xfrm>
            <a:off x="1180064" y="3234336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Caracterización del compareciente</a:t>
            </a:r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69883300-F8BE-734B-9111-8E7BD1DAB8D7}"/>
              </a:ext>
            </a:extLst>
          </p:cNvPr>
          <p:cNvSpPr/>
          <p:nvPr/>
        </p:nvSpPr>
        <p:spPr>
          <a:xfrm>
            <a:off x="1180064" y="3811784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Documentación de hechos y contextos</a:t>
            </a: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517905B0-677E-524F-9E3F-66C015AAB1C7}"/>
              </a:ext>
            </a:extLst>
          </p:cNvPr>
          <p:cNvSpPr/>
          <p:nvPr/>
        </p:nvSpPr>
        <p:spPr>
          <a:xfrm>
            <a:off x="2237902" y="4351194"/>
            <a:ext cx="401703" cy="15935"/>
          </a:xfrm>
          <a:custGeom>
            <a:avLst/>
            <a:gdLst>
              <a:gd name="connsiteX0" fmla="*/ 0 w 535604"/>
              <a:gd name="connsiteY0" fmla="*/ 10623 h 21247"/>
              <a:gd name="connsiteX1" fmla="*/ 535604 w 535604"/>
              <a:gd name="connsiteY1" fmla="*/ 10623 h 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5604" h="21247">
                <a:moveTo>
                  <a:pt x="0" y="10623"/>
                </a:moveTo>
                <a:lnTo>
                  <a:pt x="535604" y="1062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334" tIns="-2075" rIns="200334" bIns="-2075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693DD223-E1A3-514B-A22A-063E2687AC82}"/>
              </a:ext>
            </a:extLst>
          </p:cNvPr>
          <p:cNvSpPr/>
          <p:nvPr/>
        </p:nvSpPr>
        <p:spPr>
          <a:xfrm>
            <a:off x="2639605" y="4387897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Objetivos y expectativas</a:t>
            </a:r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6418EEC2-E2A6-C04E-A35A-C127B77097D2}"/>
              </a:ext>
            </a:extLst>
          </p:cNvPr>
          <p:cNvSpPr/>
          <p:nvPr/>
        </p:nvSpPr>
        <p:spPr>
          <a:xfrm>
            <a:off x="3708159" y="4351194"/>
            <a:ext cx="401703" cy="15935"/>
          </a:xfrm>
          <a:custGeom>
            <a:avLst/>
            <a:gdLst>
              <a:gd name="connsiteX0" fmla="*/ 0 w 535604"/>
              <a:gd name="connsiteY0" fmla="*/ 10623 h 21247"/>
              <a:gd name="connsiteX1" fmla="*/ 535604 w 535604"/>
              <a:gd name="connsiteY1" fmla="*/ 10623 h 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5604" h="21247">
                <a:moveTo>
                  <a:pt x="0" y="10623"/>
                </a:moveTo>
                <a:lnTo>
                  <a:pt x="535604" y="1062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334" tIns="-2075" rIns="200334" bIns="-2075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6B042E95-9B84-3148-866F-BB8C9A699761}"/>
              </a:ext>
            </a:extLst>
          </p:cNvPr>
          <p:cNvSpPr/>
          <p:nvPr/>
        </p:nvSpPr>
        <p:spPr>
          <a:xfrm>
            <a:off x="5114120" y="4351194"/>
            <a:ext cx="401703" cy="15935"/>
          </a:xfrm>
          <a:custGeom>
            <a:avLst/>
            <a:gdLst>
              <a:gd name="connsiteX0" fmla="*/ 0 w 535604"/>
              <a:gd name="connsiteY0" fmla="*/ 10623 h 21247"/>
              <a:gd name="connsiteX1" fmla="*/ 535604 w 535604"/>
              <a:gd name="connsiteY1" fmla="*/ 10623 h 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5604" h="21247">
                <a:moveTo>
                  <a:pt x="0" y="10623"/>
                </a:moveTo>
                <a:lnTo>
                  <a:pt x="535604" y="1062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334" tIns="-2075" rIns="200334" bIns="-2075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D17D2974-D0D9-B042-A108-C989E485B2A5}"/>
              </a:ext>
            </a:extLst>
          </p:cNvPr>
          <p:cNvSpPr/>
          <p:nvPr/>
        </p:nvSpPr>
        <p:spPr>
          <a:xfrm>
            <a:off x="5509362" y="4098573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Información sobre próximos pasos</a:t>
            </a:r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68315447-CDE5-F744-AF8A-FCBCC6865F4E}"/>
              </a:ext>
            </a:extLst>
          </p:cNvPr>
          <p:cNvSpPr/>
          <p:nvPr/>
        </p:nvSpPr>
        <p:spPr>
          <a:xfrm>
            <a:off x="6520082" y="4351194"/>
            <a:ext cx="401703" cy="15935"/>
          </a:xfrm>
          <a:custGeom>
            <a:avLst/>
            <a:gdLst>
              <a:gd name="connsiteX0" fmla="*/ 0 w 535604"/>
              <a:gd name="connsiteY0" fmla="*/ 10623 h 21247"/>
              <a:gd name="connsiteX1" fmla="*/ 535604 w 535604"/>
              <a:gd name="connsiteY1" fmla="*/ 10623 h 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5604" h="21247">
                <a:moveTo>
                  <a:pt x="0" y="10623"/>
                </a:moveTo>
                <a:lnTo>
                  <a:pt x="535604" y="1062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334" tIns="-2075" rIns="200334" bIns="-2075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8861866F-FA49-F144-82EB-D800528CDE21}"/>
              </a:ext>
            </a:extLst>
          </p:cNvPr>
          <p:cNvSpPr/>
          <p:nvPr/>
        </p:nvSpPr>
        <p:spPr>
          <a:xfrm>
            <a:off x="6921784" y="4098573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Evalúa , información, investigación y entrevistador</a:t>
            </a:r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F2DE7F3-C445-8E4E-AB95-58EA2C09D1A7}"/>
              </a:ext>
            </a:extLst>
          </p:cNvPr>
          <p:cNvSpPr/>
          <p:nvPr/>
        </p:nvSpPr>
        <p:spPr>
          <a:xfrm>
            <a:off x="2639605" y="3810450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25" dirty="0" err="1"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endParaRPr lang="es-ES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id="{ED39F43D-DDCF-DD4F-87A2-C817D0F846C4}"/>
              </a:ext>
            </a:extLst>
          </p:cNvPr>
          <p:cNvSpPr/>
          <p:nvPr/>
        </p:nvSpPr>
        <p:spPr>
          <a:xfrm>
            <a:off x="4145876" y="3521125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Pregunta de apertura</a:t>
            </a: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30385CBC-F223-7B4C-868E-B7D4F26460C8}"/>
              </a:ext>
            </a:extLst>
          </p:cNvPr>
          <p:cNvSpPr/>
          <p:nvPr/>
        </p:nvSpPr>
        <p:spPr>
          <a:xfrm>
            <a:off x="4145876" y="4098573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Escucha activa</a:t>
            </a:r>
          </a:p>
        </p:txBody>
      </p:sp>
      <p:sp>
        <p:nvSpPr>
          <p:cNvPr id="34" name="Forma libre 33">
            <a:extLst>
              <a:ext uri="{FF2B5EF4-FFF2-40B4-BE49-F238E27FC236}">
                <a16:creationId xmlns:a16="http://schemas.microsoft.com/office/drawing/2014/main" id="{5E33E80C-00B4-D844-ABAE-EF0DA752A3B9}"/>
              </a:ext>
            </a:extLst>
          </p:cNvPr>
          <p:cNvSpPr/>
          <p:nvPr/>
        </p:nvSpPr>
        <p:spPr>
          <a:xfrm>
            <a:off x="4145876" y="4676022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Aclara y expande</a:t>
            </a:r>
          </a:p>
        </p:txBody>
      </p:sp>
      <p:sp>
        <p:nvSpPr>
          <p:cNvPr id="35" name="Forma libre 34">
            <a:extLst>
              <a:ext uri="{FF2B5EF4-FFF2-40B4-BE49-F238E27FC236}">
                <a16:creationId xmlns:a16="http://schemas.microsoft.com/office/drawing/2014/main" id="{C86C4D81-90B5-F04F-9E6B-6833309CFDE2}"/>
              </a:ext>
            </a:extLst>
          </p:cNvPr>
          <p:cNvSpPr/>
          <p:nvPr/>
        </p:nvSpPr>
        <p:spPr>
          <a:xfrm>
            <a:off x="5515823" y="3521125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Verificación de cobertura de objetivos</a:t>
            </a: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326D47EF-DC9E-4D49-B6C9-FC97028791FC}"/>
              </a:ext>
            </a:extLst>
          </p:cNvPr>
          <p:cNvSpPr/>
          <p:nvPr/>
        </p:nvSpPr>
        <p:spPr>
          <a:xfrm>
            <a:off x="5515823" y="4676022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Agradecimiento</a:t>
            </a:r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85885936-897B-574D-911F-95F314BE5DDC}"/>
              </a:ext>
            </a:extLst>
          </p:cNvPr>
          <p:cNvSpPr/>
          <p:nvPr/>
        </p:nvSpPr>
        <p:spPr>
          <a:xfrm>
            <a:off x="1180064" y="4352171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Plan de entrevista</a:t>
            </a:r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9DD22567-F44B-B348-8301-D7D2DE8FEFD5}"/>
              </a:ext>
            </a:extLst>
          </p:cNvPr>
          <p:cNvSpPr/>
          <p:nvPr/>
        </p:nvSpPr>
        <p:spPr>
          <a:xfrm>
            <a:off x="1180064" y="4923089"/>
            <a:ext cx="1004258" cy="502129"/>
          </a:xfrm>
          <a:custGeom>
            <a:avLst/>
            <a:gdLst>
              <a:gd name="connsiteX0" fmla="*/ 0 w 1339010"/>
              <a:gd name="connsiteY0" fmla="*/ 66951 h 669505"/>
              <a:gd name="connsiteX1" fmla="*/ 66951 w 1339010"/>
              <a:gd name="connsiteY1" fmla="*/ 0 h 669505"/>
              <a:gd name="connsiteX2" fmla="*/ 1272060 w 1339010"/>
              <a:gd name="connsiteY2" fmla="*/ 0 h 669505"/>
              <a:gd name="connsiteX3" fmla="*/ 1339011 w 1339010"/>
              <a:gd name="connsiteY3" fmla="*/ 66951 h 669505"/>
              <a:gd name="connsiteX4" fmla="*/ 1339010 w 1339010"/>
              <a:gd name="connsiteY4" fmla="*/ 602555 h 669505"/>
              <a:gd name="connsiteX5" fmla="*/ 1272059 w 1339010"/>
              <a:gd name="connsiteY5" fmla="*/ 669506 h 669505"/>
              <a:gd name="connsiteX6" fmla="*/ 66951 w 1339010"/>
              <a:gd name="connsiteY6" fmla="*/ 669505 h 669505"/>
              <a:gd name="connsiteX7" fmla="*/ 0 w 1339010"/>
              <a:gd name="connsiteY7" fmla="*/ 602554 h 669505"/>
              <a:gd name="connsiteX8" fmla="*/ 0 w 1339010"/>
              <a:gd name="connsiteY8" fmla="*/ 66951 h 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10" h="669505">
                <a:moveTo>
                  <a:pt x="0" y="66951"/>
                </a:moveTo>
                <a:cubicBezTo>
                  <a:pt x="0" y="29975"/>
                  <a:pt x="29975" y="0"/>
                  <a:pt x="66951" y="0"/>
                </a:cubicBezTo>
                <a:lnTo>
                  <a:pt x="1272060" y="0"/>
                </a:lnTo>
                <a:cubicBezTo>
                  <a:pt x="1309036" y="0"/>
                  <a:pt x="1339011" y="29975"/>
                  <a:pt x="1339011" y="66951"/>
                </a:cubicBezTo>
                <a:cubicBezTo>
                  <a:pt x="1339011" y="245486"/>
                  <a:pt x="1339010" y="424020"/>
                  <a:pt x="1339010" y="602555"/>
                </a:cubicBezTo>
                <a:cubicBezTo>
                  <a:pt x="1339010" y="639531"/>
                  <a:pt x="1309035" y="669506"/>
                  <a:pt x="1272059" y="669506"/>
                </a:cubicBezTo>
                <a:lnTo>
                  <a:pt x="66951" y="669505"/>
                </a:lnTo>
                <a:cubicBezTo>
                  <a:pt x="29975" y="669505"/>
                  <a:pt x="0" y="639530"/>
                  <a:pt x="0" y="602554"/>
                </a:cubicBezTo>
                <a:lnTo>
                  <a:pt x="0" y="66951"/>
                </a:lnTo>
                <a:close/>
              </a:path>
            </a:pathLst>
          </a:custGeom>
          <a:solidFill>
            <a:srgbClr val="163C4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6" tIns="19946" rIns="19946" bIns="1994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Arreglos logísticos</a:t>
            </a:r>
          </a:p>
        </p:txBody>
      </p:sp>
      <p:pic>
        <p:nvPicPr>
          <p:cNvPr id="3" name="Google Shape;181;p9">
            <a:extLst>
              <a:ext uri="{FF2B5EF4-FFF2-40B4-BE49-F238E27FC236}">
                <a16:creationId xmlns:a16="http://schemas.microsoft.com/office/drawing/2014/main" id="{DCAD8006-B323-2C06-CAFA-5E65346151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6003" y="5340436"/>
            <a:ext cx="776872" cy="5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2C60353-72A5-8E39-983D-0A5285F3D9C9}"/>
              </a:ext>
            </a:extLst>
          </p:cNvPr>
          <p:cNvSpPr/>
          <p:nvPr/>
        </p:nvSpPr>
        <p:spPr>
          <a:xfrm>
            <a:off x="971276" y="1811603"/>
            <a:ext cx="1405960" cy="126161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82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292FF-DD50-38FC-1D1C-E4E3BBF5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s-ES_tradnl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Antes de empezar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E744-26E9-C645-FD67-382983EB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05" y="1719604"/>
            <a:ext cx="4407895" cy="25047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700" dirty="0"/>
              <a:t>De la conducción de las </a:t>
            </a:r>
            <a:r>
              <a:rPr lang="es-ES_tradnl" sz="2000" dirty="0"/>
              <a:t>versiones</a:t>
            </a:r>
            <a:r>
              <a:rPr lang="es-ES_tradnl" sz="1700" dirty="0"/>
              <a:t> voluntarias dependerá </a:t>
            </a:r>
            <a:r>
              <a:rPr lang="es-ES_tradnl" sz="1700" u="sng" dirty="0"/>
              <a:t>el resultado </a:t>
            </a:r>
            <a:r>
              <a:rPr lang="es-ES_tradnl" sz="1700" dirty="0"/>
              <a:t>de las mismas. </a:t>
            </a:r>
          </a:p>
          <a:p>
            <a:pPr marL="0" indent="0">
              <a:buNone/>
            </a:pPr>
            <a:endParaRPr lang="es-ES_tradnl" sz="1700" dirty="0"/>
          </a:p>
          <a:p>
            <a:pPr marL="0" indent="0">
              <a:buNone/>
            </a:pPr>
            <a:endParaRPr lang="es-ES_tradnl" sz="1700" dirty="0"/>
          </a:p>
          <a:p>
            <a:pPr marL="0" indent="0">
              <a:buNone/>
            </a:pPr>
            <a:r>
              <a:rPr lang="es-ES_tradnl" sz="17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AB4D0-5C8D-44A9-4A09-36F22DB3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50" y="3348574"/>
            <a:ext cx="3312341" cy="2184224"/>
          </a:xfrm>
          <a:prstGeom prst="rect">
            <a:avLst/>
          </a:prstGeom>
        </p:spPr>
      </p:pic>
      <p:pic>
        <p:nvPicPr>
          <p:cNvPr id="11" name="Picture Placeholder 9" descr="guate1.png">
            <a:extLst>
              <a:ext uri="{FF2B5EF4-FFF2-40B4-BE49-F238E27FC236}">
                <a16:creationId xmlns:a16="http://schemas.microsoft.com/office/drawing/2014/main" id="{5A40630A-2DF5-71F8-248E-D7F6AE2F3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5259"/>
          <a:stretch/>
        </p:blipFill>
        <p:spPr>
          <a:xfrm>
            <a:off x="5516638" y="487021"/>
            <a:ext cx="2583870" cy="3737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226399-BCFD-05D5-E8FB-B7BDD2797554}"/>
              </a:ext>
            </a:extLst>
          </p:cNvPr>
          <p:cNvSpPr txBox="1"/>
          <p:nvPr/>
        </p:nvSpPr>
        <p:spPr>
          <a:xfrm>
            <a:off x="4830388" y="4512500"/>
            <a:ext cx="39770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600" dirty="0"/>
              <a:t>El resultado de la VV tendrá un impacto sobre la construcción de la narrativa del pasado, sobre la memoria colectiva. </a:t>
            </a:r>
          </a:p>
          <a:p>
            <a:pPr marL="0" indent="0">
              <a:buNone/>
            </a:pPr>
            <a:endParaRPr lang="es-ES_tradnl" sz="1600" dirty="0"/>
          </a:p>
          <a:p>
            <a:pPr marL="0" indent="0">
              <a:buNone/>
            </a:pPr>
            <a:r>
              <a:rPr lang="es-ES_tradnl" sz="1600" dirty="0"/>
              <a:t>Contribuye a la selección </a:t>
            </a:r>
          </a:p>
          <a:p>
            <a:pPr marL="0" indent="0">
              <a:buNone/>
            </a:pPr>
            <a:r>
              <a:rPr lang="es-ES_tradnl" sz="1600" dirty="0"/>
              <a:t>	de los eventos que </a:t>
            </a:r>
            <a:r>
              <a:rPr lang="es-ES_tradnl" sz="1600" dirty="0">
                <a:highlight>
                  <a:srgbClr val="C0C0C0"/>
                </a:highlight>
              </a:rPr>
              <a:t>se registran </a:t>
            </a:r>
          </a:p>
          <a:p>
            <a:pPr marL="0" indent="0">
              <a:buNone/>
            </a:pPr>
            <a:r>
              <a:rPr lang="es-ES_tradnl" sz="1600" dirty="0"/>
              <a:t>	y de los que se quedan </a:t>
            </a:r>
            <a:r>
              <a:rPr lang="es-ES_tradnl" sz="1600" dirty="0">
                <a:highlight>
                  <a:srgbClr val="C0C0C0"/>
                </a:highlight>
              </a:rPr>
              <a:t>invisibilizados</a:t>
            </a:r>
            <a:r>
              <a:rPr lang="es-ES_tradnl" sz="1600" dirty="0"/>
              <a:t>.</a:t>
            </a:r>
          </a:p>
        </p:txBody>
      </p:sp>
      <p:pic>
        <p:nvPicPr>
          <p:cNvPr id="4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152CCDE-73B5-7656-B9D2-3053E565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400" y="6116664"/>
            <a:ext cx="1306547" cy="302737"/>
          </a:xfrm>
          <a:prstGeom prst="rect">
            <a:avLst/>
          </a:prstGeom>
        </p:spPr>
      </p:pic>
      <p:pic>
        <p:nvPicPr>
          <p:cNvPr id="5" name="Google Shape;125;p4">
            <a:extLst>
              <a:ext uri="{FF2B5EF4-FFF2-40B4-BE49-F238E27FC236}">
                <a16:creationId xmlns:a16="http://schemas.microsoft.com/office/drawing/2014/main" id="{73485FDB-54B6-4D4C-7B5D-38004F5B44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572" y="5895782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8;g1e6e7282767_0_0">
            <a:extLst>
              <a:ext uri="{FF2B5EF4-FFF2-40B4-BE49-F238E27FC236}">
                <a16:creationId xmlns:a16="http://schemas.microsoft.com/office/drawing/2014/main" id="{9BCE7756-E177-8B66-CCF9-132D9A2CAE0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0526" y="5835196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8" name="Google Shape;99;p28">
            <a:extLst>
              <a:ext uri="{FF2B5EF4-FFF2-40B4-BE49-F238E27FC236}">
                <a16:creationId xmlns:a16="http://schemas.microsoft.com/office/drawing/2014/main" id="{864AF381-E929-41AA-E0F7-0699D0A4ED0B}"/>
              </a:ext>
            </a:extLst>
          </p:cNvPr>
          <p:cNvCxnSpPr/>
          <p:nvPr/>
        </p:nvCxnSpPr>
        <p:spPr>
          <a:xfrm>
            <a:off x="346563" y="1601042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70759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64628-5297-F17A-41FA-004991AA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s-ES_tradnl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Preparación de la entrevista (VV)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6297F0-7B49-49F2-421F-7503EA059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809032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A02AF5E-E704-A44B-394D-8025F8C3A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556" y="6401054"/>
            <a:ext cx="1306547" cy="302737"/>
          </a:xfrm>
          <a:prstGeom prst="rect">
            <a:avLst/>
          </a:prstGeom>
        </p:spPr>
      </p:pic>
      <p:pic>
        <p:nvPicPr>
          <p:cNvPr id="8" name="Google Shape;125;p4">
            <a:extLst>
              <a:ext uri="{FF2B5EF4-FFF2-40B4-BE49-F238E27FC236}">
                <a16:creationId xmlns:a16="http://schemas.microsoft.com/office/drawing/2014/main" id="{D56B4ACA-F93F-2C54-F731-91566174449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45850" y="6050730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8;g1e6e7282767_0_0">
            <a:extLst>
              <a:ext uri="{FF2B5EF4-FFF2-40B4-BE49-F238E27FC236}">
                <a16:creationId xmlns:a16="http://schemas.microsoft.com/office/drawing/2014/main" id="{BDF43350-072E-2160-1F33-8AF83FFAAD1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27638" y="6050730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440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A0652598-2893-FC14-DCE6-471E33B640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2658432"/>
                  </p:ext>
                </p:extLst>
              </p:nvPr>
            </p:nvGraphicFramePr>
            <p:xfrm>
              <a:off x="457200" y="311972"/>
              <a:ext cx="8229600" cy="5814191"/>
            </p:xfrm>
            <a:graphic>
              <a:graphicData uri="http://schemas.microsoft.com/office/powerpoint/2016/summaryzoom">
                <psuz:summaryZm>
                  <psuz:summaryZmObj sectionId="{18740F86-7E6A-4347-97A4-89E28DF86079}">
                    <psuz:zmPr id="{36119B76-AFD2-954E-82DF-BB5A0B3F9F96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9074" y="203497"/>
                          <a:ext cx="3488513" cy="26163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139E96C-B734-3D49-8E6E-12C26C87A5BC}">
                    <psuz:zmPr id="{CD8213EC-FAF4-B34F-A61E-3A5E47CEE21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02013" y="203497"/>
                          <a:ext cx="3488513" cy="26163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F35CC85-B4CE-9C46-BBE8-1BB11D25EA41}">
                    <psuz:zmPr id="{762A0720-6CAD-D041-B3A3-C02934D6DD77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9074" y="2994309"/>
                          <a:ext cx="3488513" cy="26163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018EB57-D90B-F44C-A54E-E37AA7ED06D4}">
                    <psuz:zmPr id="{34550CFF-CF32-524F-BE2D-5657EC029137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02013" y="2994309"/>
                          <a:ext cx="3488513" cy="26163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A0652598-2893-FC14-DCE6-471E33B64007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57200" y="311972"/>
                <a:ext cx="8229600" cy="5814191"/>
                <a:chOff x="457200" y="311972"/>
                <a:chExt cx="8229600" cy="5814191"/>
              </a:xfrm>
            </p:grpSpPr>
            <p:pic>
              <p:nvPicPr>
                <p:cNvPr id="2" name="Picture 2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96274" y="515469"/>
                  <a:ext cx="3488513" cy="261638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Picture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59213" y="515469"/>
                  <a:ext cx="3488513" cy="261638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6274" y="3306281"/>
                  <a:ext cx="3488513" cy="261638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59213" y="3306281"/>
                  <a:ext cx="3488513" cy="261638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7440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wearing masks sitting at a desk&#10;&#10;Description automatically generated">
            <a:extLst>
              <a:ext uri="{FF2B5EF4-FFF2-40B4-BE49-F238E27FC236}">
                <a16:creationId xmlns:a16="http://schemas.microsoft.com/office/drawing/2014/main" id="{6C691619-3E2E-D2D1-E8E2-16282ADF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57" y="978934"/>
            <a:ext cx="2905593" cy="193354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DD644C2-A660-20D4-7E5F-5A039E06A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623" y="3586297"/>
            <a:ext cx="2644860" cy="264486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021" y="623275"/>
            <a:ext cx="4928098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292FF-DD50-38FC-1D1C-E4E3BBF5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388" y="869320"/>
            <a:ext cx="4231734" cy="159722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lvl="0"/>
            <a:r>
              <a:rPr lang="en-US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¿Para </a:t>
            </a:r>
            <a:r>
              <a:rPr lang="en-US" sz="3075" b="1" dirty="0" err="1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qué</a:t>
            </a:r>
            <a:r>
              <a:rPr lang="en-US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E744-26E9-C645-FD67-382983EB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1" y="2998277"/>
            <a:ext cx="5086158" cy="2824453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dirty="0">
                <a:solidFill>
                  <a:srgbClr val="0070C0"/>
                </a:solidFill>
              </a:rPr>
              <a:t>¿Cuál es el propósito de la versión voluntaria?</a:t>
            </a:r>
          </a:p>
          <a:p>
            <a:pPr marL="0" indent="0">
              <a:lnSpc>
                <a:spcPct val="90000"/>
              </a:lnSpc>
              <a:buNone/>
            </a:pPr>
            <a:endParaRPr lang="es-ES_tradnl" sz="1600" dirty="0"/>
          </a:p>
          <a:p>
            <a:pPr lvl="1">
              <a:lnSpc>
                <a:spcPct val="90000"/>
              </a:lnSpc>
            </a:pPr>
            <a:r>
              <a:rPr lang="es-ES_tradnl" sz="1900" dirty="0"/>
              <a:t>Contribuir al esclarecimiento de la verdad </a:t>
            </a:r>
          </a:p>
          <a:p>
            <a:pPr lvl="2">
              <a:lnSpc>
                <a:spcPct val="90000"/>
              </a:lnSpc>
            </a:pPr>
            <a:r>
              <a:rPr lang="es-ES_tradnl" sz="1900" dirty="0"/>
              <a:t>Información correcta y confiable</a:t>
            </a:r>
          </a:p>
          <a:p>
            <a:pPr lvl="2">
              <a:lnSpc>
                <a:spcPct val="90000"/>
              </a:lnSpc>
            </a:pPr>
            <a:r>
              <a:rPr lang="es-ES_tradnl" sz="1900" dirty="0"/>
              <a:t>ocurrencia y responsabilidad de VBG</a:t>
            </a:r>
          </a:p>
          <a:p>
            <a:pPr lvl="1">
              <a:lnSpc>
                <a:spcPct val="90000"/>
              </a:lnSpc>
            </a:pPr>
            <a:r>
              <a:rPr lang="es-ES_tradnl" sz="1900" dirty="0"/>
              <a:t>Reconocimiento de responsabilidad</a:t>
            </a:r>
          </a:p>
          <a:p>
            <a:pPr lvl="1">
              <a:lnSpc>
                <a:spcPct val="90000"/>
              </a:lnSpc>
            </a:pPr>
            <a:r>
              <a:rPr lang="es-ES_tradnl" sz="1900" dirty="0"/>
              <a:t>Generar confianza en el proceso</a:t>
            </a:r>
          </a:p>
          <a:p>
            <a:pPr lvl="2">
              <a:lnSpc>
                <a:spcPct val="90000"/>
              </a:lnSpc>
            </a:pPr>
            <a:r>
              <a:rPr lang="es-ES_tradnl" sz="1900" dirty="0"/>
              <a:t>En las víctimas</a:t>
            </a:r>
          </a:p>
          <a:p>
            <a:pPr lvl="2">
              <a:lnSpc>
                <a:spcPct val="90000"/>
              </a:lnSpc>
            </a:pPr>
            <a:r>
              <a:rPr lang="es-ES_tradnl" sz="1900" dirty="0"/>
              <a:t>En el compareciente</a:t>
            </a:r>
          </a:p>
          <a:p>
            <a:pPr lvl="2">
              <a:lnSpc>
                <a:spcPct val="90000"/>
              </a:lnSpc>
            </a:pPr>
            <a:r>
              <a:rPr lang="es-ES_tradnl" sz="1900" dirty="0"/>
              <a:t>En la sociedad</a:t>
            </a:r>
          </a:p>
        </p:txBody>
      </p:sp>
      <p:pic>
        <p:nvPicPr>
          <p:cNvPr id="6" name="Google Shape;77;g1e6e7282767_0_0">
            <a:extLst>
              <a:ext uri="{FF2B5EF4-FFF2-40B4-BE49-F238E27FC236}">
                <a16:creationId xmlns:a16="http://schemas.microsoft.com/office/drawing/2014/main" id="{B90B4AC0-2A2B-0290-ADDD-98DD090D40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3807" y="6126510"/>
            <a:ext cx="574742" cy="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E0CC140-2E4D-42F5-62D1-D4355A63D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694" y="6261075"/>
            <a:ext cx="1306547" cy="302737"/>
          </a:xfrm>
          <a:prstGeom prst="rect">
            <a:avLst/>
          </a:prstGeom>
        </p:spPr>
      </p:pic>
      <p:pic>
        <p:nvPicPr>
          <p:cNvPr id="11" name="Google Shape;125;p4">
            <a:extLst>
              <a:ext uri="{FF2B5EF4-FFF2-40B4-BE49-F238E27FC236}">
                <a16:creationId xmlns:a16="http://schemas.microsoft.com/office/drawing/2014/main" id="{58693BE1-C20C-64CD-B8EC-A0396E1DBA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988" y="5910751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8;g1e6e7282767_0_0">
            <a:extLst>
              <a:ext uri="{FF2B5EF4-FFF2-40B4-BE49-F238E27FC236}">
                <a16:creationId xmlns:a16="http://schemas.microsoft.com/office/drawing/2014/main" id="{25B44510-48B3-2EB6-962C-B865B8A69F7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62095" y="5822730"/>
            <a:ext cx="1035829" cy="8952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25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Autofit/>
          </a:bodyPr>
          <a:lstStyle/>
          <a:p>
            <a:r>
              <a:rPr lang="es-ES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¿Qué tipo de información buscamos?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rPr lang="es-ES" sz="2100" dirty="0"/>
              <a:t>Violencia basada en el género</a:t>
            </a:r>
          </a:p>
          <a:p>
            <a:pPr lvl="1"/>
            <a:r>
              <a:rPr lang="es-ES" sz="1700" dirty="0"/>
              <a:t>¿Qué es? </a:t>
            </a:r>
          </a:p>
          <a:p>
            <a:pPr lvl="1"/>
            <a:r>
              <a:rPr lang="es-ES" sz="1700" dirty="0"/>
              <a:t>¿Cómo se concretiza en el conflicto?</a:t>
            </a:r>
          </a:p>
          <a:p>
            <a:r>
              <a:rPr lang="es-ES" sz="2100" dirty="0"/>
              <a:t>Dinámicas y motivaciones de los perpetradores</a:t>
            </a:r>
          </a:p>
          <a:p>
            <a:r>
              <a:rPr lang="es-ES" sz="2100" dirty="0"/>
              <a:t>Impacto diferenciado del conflicto armado desde una perspectiva de género y de interseccionalidad</a:t>
            </a:r>
          </a:p>
        </p:txBody>
      </p:sp>
      <p:pic>
        <p:nvPicPr>
          <p:cNvPr id="4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9D9AD7F-1F7F-F5A0-D96C-D78DC98A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530" y="6310841"/>
            <a:ext cx="1306547" cy="302737"/>
          </a:xfrm>
          <a:prstGeom prst="rect">
            <a:avLst/>
          </a:prstGeom>
        </p:spPr>
      </p:pic>
      <p:pic>
        <p:nvPicPr>
          <p:cNvPr id="5" name="Google Shape;125;p4">
            <a:extLst>
              <a:ext uri="{FF2B5EF4-FFF2-40B4-BE49-F238E27FC236}">
                <a16:creationId xmlns:a16="http://schemas.microsoft.com/office/drawing/2014/main" id="{4431FAFE-0736-0379-3D77-F4E2F068FB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6824" y="5960517"/>
            <a:ext cx="1035829" cy="7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8;g1e6e7282767_0_0">
            <a:extLst>
              <a:ext uri="{FF2B5EF4-FFF2-40B4-BE49-F238E27FC236}">
                <a16:creationId xmlns:a16="http://schemas.microsoft.com/office/drawing/2014/main" id="{FC017A39-5EA0-7AC6-363F-34367B114C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8612" y="5960517"/>
            <a:ext cx="852148" cy="8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6" name="Google Shape;99;p28">
            <a:extLst>
              <a:ext uri="{FF2B5EF4-FFF2-40B4-BE49-F238E27FC236}">
                <a16:creationId xmlns:a16="http://schemas.microsoft.com/office/drawing/2014/main" id="{03C2ACAB-C425-C7E1-3F71-91D7FA64C77E}"/>
              </a:ext>
            </a:extLst>
          </p:cNvPr>
          <p:cNvCxnSpPr/>
          <p:nvPr/>
        </p:nvCxnSpPr>
        <p:spPr>
          <a:xfrm>
            <a:off x="760631" y="2515442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88447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85E3-FBBD-B677-6114-295AA86F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075" b="1" dirty="0">
                <a:solidFill>
                  <a:srgbClr val="003C4B"/>
                </a:solidFill>
                <a:latin typeface="Aleo" pitchFamily="2" charset="77"/>
                <a:cs typeface="Arial" panose="020B0604020202020204" pitchFamily="34" charset="0"/>
              </a:rPr>
              <a:t>¿Qué sabemos o qué debemos buscar?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97553-E9EF-9781-B07E-74519B61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371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2800" dirty="0">
                <a:highlight>
                  <a:srgbClr val="C0C0C0"/>
                </a:highlight>
              </a:rPr>
              <a:t>No confundir conclusiones prematuras vs. preparación - </a:t>
            </a:r>
            <a:r>
              <a:rPr lang="en-US" sz="2800" dirty="0">
                <a:highlight>
                  <a:srgbClr val="C0C0C0"/>
                </a:highlight>
              </a:rPr>
              <a:t>No </a:t>
            </a:r>
            <a:r>
              <a:rPr lang="en-US" sz="2800" dirty="0" err="1">
                <a:highlight>
                  <a:srgbClr val="C0C0C0"/>
                </a:highlight>
              </a:rPr>
              <a:t>prejuzgar</a:t>
            </a:r>
            <a:r>
              <a:rPr lang="en-US" sz="2800" dirty="0">
                <a:highlight>
                  <a:srgbClr val="C0C0C0"/>
                </a:highlight>
              </a:rPr>
              <a:t> la </a:t>
            </a:r>
            <a:r>
              <a:rPr lang="en-US" sz="2800" dirty="0" err="1">
                <a:highlight>
                  <a:srgbClr val="C0C0C0"/>
                </a:highlight>
              </a:rPr>
              <a:t>culpabilidad</a:t>
            </a:r>
            <a:endParaRPr lang="es-ES_tradnl" sz="2800" dirty="0">
              <a:highlight>
                <a:srgbClr val="C0C0C0"/>
              </a:highlight>
            </a:endParaRPr>
          </a:p>
          <a:p>
            <a:endParaRPr lang="es-ES_tradnl" dirty="0"/>
          </a:p>
          <a:p>
            <a:r>
              <a:rPr lang="es-ES_tradnl" dirty="0"/>
              <a:t>Patrones de ocurrencia de la VBG (casos, informes, información oficial, testimonios, </a:t>
            </a:r>
            <a:r>
              <a:rPr lang="es-ES_tradnl" dirty="0" err="1"/>
              <a:t>expertisajes</a:t>
            </a:r>
            <a:r>
              <a:rPr lang="es-ES_tradnl" dirty="0"/>
              <a:t>, otros tipos de datos)</a:t>
            </a:r>
          </a:p>
          <a:p>
            <a:r>
              <a:rPr lang="es-ES_tradnl" dirty="0"/>
              <a:t>Indicadores de la VBG</a:t>
            </a:r>
          </a:p>
          <a:p>
            <a:r>
              <a:rPr lang="es-ES_tradnl" dirty="0"/>
              <a:t>VBG como práctica o como política (E. Wood)</a:t>
            </a:r>
          </a:p>
          <a:p>
            <a:pPr marL="0" indent="0">
              <a:buNone/>
            </a:pPr>
            <a:endParaRPr lang="es-ES_tradnl" dirty="0"/>
          </a:p>
        </p:txBody>
      </p:sp>
      <p:cxnSp>
        <p:nvCxnSpPr>
          <p:cNvPr id="4" name="Google Shape;99;p28">
            <a:extLst>
              <a:ext uri="{FF2B5EF4-FFF2-40B4-BE49-F238E27FC236}">
                <a16:creationId xmlns:a16="http://schemas.microsoft.com/office/drawing/2014/main" id="{53FF558C-A1DF-746E-FDBC-C33563F214C3}"/>
              </a:ext>
            </a:extLst>
          </p:cNvPr>
          <p:cNvCxnSpPr/>
          <p:nvPr/>
        </p:nvCxnSpPr>
        <p:spPr>
          <a:xfrm>
            <a:off x="457200" y="1290491"/>
            <a:ext cx="1462725" cy="0"/>
          </a:xfrm>
          <a:prstGeom prst="straightConnector1">
            <a:avLst/>
          </a:prstGeom>
          <a:noFill/>
          <a:ln w="165100" cap="flat" cmpd="sng">
            <a:solidFill>
              <a:srgbClr val="54BDC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4280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0F0D620-FC39-3340-8984-72828A154484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E188EE345F34F9DFEF095945F5931" ma:contentTypeVersion="21" ma:contentTypeDescription="Create a new document." ma:contentTypeScope="" ma:versionID="e0582a249ddc739f05f3e18beae99fcd">
  <xsd:schema xmlns:xsd="http://www.w3.org/2001/XMLSchema" xmlns:xs="http://www.w3.org/2001/XMLSchema" xmlns:p="http://schemas.microsoft.com/office/2006/metadata/properties" xmlns:ns2="181e9ea0-f95b-4bfc-a7b3-54eb3c3d596e" xmlns:ns3="8392279c-142f-4e7b-85df-683a85ccd731" xmlns:ns4="985ec44e-1bab-4c0b-9df0-6ba128686fc9" targetNamespace="http://schemas.microsoft.com/office/2006/metadata/properties" ma:root="true" ma:fieldsID="b72c6a54408cdf9f4ae5b7f69bd69ba6" ns2:_="" ns3:_="" ns4:_="">
    <xsd:import namespace="181e9ea0-f95b-4bfc-a7b3-54eb3c3d596e"/>
    <xsd:import namespace="8392279c-142f-4e7b-85df-683a85ccd731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FollowUpsProcessed" minOccurs="0"/>
                <xsd:element ref="ns2:FollowUpsProcessed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1e9ea0-f95b-4bfc-a7b3-54eb3c3d5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llowUpsProcessed" ma:index="26" nillable="true" ma:displayName="FollowUpsProcessed" ma:default="0" ma:format="Dropdown" ma:internalName="FollowUpsProcessed">
      <xsd:simpleType>
        <xsd:restriction base="dms:Boolean"/>
      </xsd:simpleType>
    </xsd:element>
    <xsd:element name="FollowUpsProcessedOn" ma:index="27" nillable="true" ma:displayName="FollowUpsProcessedOn" ma:default="1" ma:format="Dropdown" ma:internalName="FollowUpsProcessed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2279c-142f-4e7b-85df-683a85ccd7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773c8ab-db36-4f55-ac54-9bb40e0804f8}" ma:internalName="TaxCatchAll" ma:showField="CatchAllData" ma:web="8392279c-142f-4e7b-85df-683a85ccd7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181e9ea0-f95b-4bfc-a7b3-54eb3c3d596e">
      <Terms xmlns="http://schemas.microsoft.com/office/infopath/2007/PartnerControls"/>
    </lcf76f155ced4ddcb4097134ff3c332f>
    <FollowUpsProcessed xmlns="181e9ea0-f95b-4bfc-a7b3-54eb3c3d596e">false</FollowUpsProcessed>
    <FollowUpsProcessedOn xmlns="181e9ea0-f95b-4bfc-a7b3-54eb3c3d596e">true</FollowUpsProcessedOn>
  </documentManagement>
</p:properties>
</file>

<file path=customXml/itemProps1.xml><?xml version="1.0" encoding="utf-8"?>
<ds:datastoreItem xmlns:ds="http://schemas.openxmlformats.org/officeDocument/2006/customXml" ds:itemID="{BEB37789-0A66-4F6E-A0B1-818218FEAC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1e9ea0-f95b-4bfc-a7b3-54eb3c3d596e"/>
    <ds:schemaRef ds:uri="8392279c-142f-4e7b-85df-683a85ccd731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1FF95A-CAB8-494D-815B-E92C99CBD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225A5-9AA7-4A47-8274-2E27347D08CA}">
  <ds:schemaRefs>
    <ds:schemaRef ds:uri="http://schemas.microsoft.com/office/2006/metadata/properties"/>
    <ds:schemaRef ds:uri="http://schemas.microsoft.com/office/infopath/2007/PartnerControls"/>
    <ds:schemaRef ds:uri="985ec44e-1bab-4c0b-9df0-6ba128686fc9"/>
    <ds:schemaRef ds:uri="181e9ea0-f95b-4bfc-a7b3-54eb3c3d596e"/>
  </ds:schemaRefs>
</ds:datastoreItem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6099</TotalTime>
  <Words>1571</Words>
  <Application>Microsoft Office PowerPoint</Application>
  <PresentationFormat>On-screen Show (4:3)</PresentationFormat>
  <Paragraphs>151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Abordaje de las diligencias de versiones voluntarias con perspectiva de género  Bogotá, 26 de septiembre de 2024</vt:lpstr>
      <vt:lpstr>Objetivos del taller</vt:lpstr>
      <vt:lpstr>PowerPoint Presentation</vt:lpstr>
      <vt:lpstr>Antes de empezar</vt:lpstr>
      <vt:lpstr>Preparación de la entrevista (VV)</vt:lpstr>
      <vt:lpstr>PowerPoint Presentation</vt:lpstr>
      <vt:lpstr>¿Para qué?</vt:lpstr>
      <vt:lpstr>¿Qué tipo de información buscamos? </vt:lpstr>
      <vt:lpstr>¿Qué sabemos o qué debemos buscar? </vt:lpstr>
      <vt:lpstr>Indicadores de violencia de género</vt:lpstr>
      <vt:lpstr>¿Quién es la persona versionando? </vt:lpstr>
      <vt:lpstr>¿Contexto y circunstancias de la VV?</vt:lpstr>
      <vt:lpstr>Las diferentes formas de negación</vt:lpstr>
      <vt:lpstr>La negación incluye</vt:lpstr>
      <vt:lpstr>Las esferas de la negación</vt:lpstr>
      <vt:lpstr>Consecuencias para la versión</vt:lpstr>
      <vt:lpstr>Factores que contribuyen al reconocimiento o a la negación de actos de VS</vt:lpstr>
      <vt:lpstr>¿Cómo?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del modelo P.E.A.C.E. para entrevistas investigativas</dc:title>
  <dc:subject/>
  <dc:creator/>
  <cp:keywords/>
  <dc:description>generated using python-pptx</dc:description>
  <cp:lastModifiedBy>Francoise Roth</cp:lastModifiedBy>
  <cp:revision>13</cp:revision>
  <dcterms:created xsi:type="dcterms:W3CDTF">2013-01-27T09:14:16Z</dcterms:created>
  <dcterms:modified xsi:type="dcterms:W3CDTF">2026-02-13T00:01:05Z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0x01010067FE188EE345F34F9DFEF095945F5931</vt:lpwstr>
  </property>
  <property fmtid="{D5CDD505-2E9C-101B-9397-08002B2CF9AE}" pid="3" name="MediaServiceImageTags">
    <vt:lpwstr/>
  </property>
</Properties>
</file>